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7" r:id="rId1"/>
    <p:sldMasterId id="2147483791" r:id="rId2"/>
  </p:sldMasterIdLst>
  <p:notesMasterIdLst>
    <p:notesMasterId r:id="rId20"/>
  </p:notesMasterIdLst>
  <p:sldIdLst>
    <p:sldId id="411" r:id="rId3"/>
    <p:sldId id="412" r:id="rId4"/>
    <p:sldId id="413" r:id="rId5"/>
    <p:sldId id="414" r:id="rId6"/>
    <p:sldId id="415" r:id="rId7"/>
    <p:sldId id="416" r:id="rId8"/>
    <p:sldId id="417" r:id="rId9"/>
    <p:sldId id="418" r:id="rId10"/>
    <p:sldId id="428" r:id="rId11"/>
    <p:sldId id="420" r:id="rId12"/>
    <p:sldId id="421" r:id="rId13"/>
    <p:sldId id="422" r:id="rId14"/>
    <p:sldId id="429" r:id="rId15"/>
    <p:sldId id="424" r:id="rId16"/>
    <p:sldId id="425" r:id="rId17"/>
    <p:sldId id="426" r:id="rId18"/>
    <p:sldId id="430" r:id="rId1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2" roundtripDataSignature="AMtx7miq266gEMAq7pIoRZKTZEGN9RUu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0AB6"/>
    <a:srgbClr val="A50021"/>
    <a:srgbClr val="A617A9"/>
    <a:srgbClr val="BC149C"/>
    <a:srgbClr val="CC00CC"/>
    <a:srgbClr val="0099FF"/>
    <a:srgbClr val="FFCC00"/>
    <a:srgbClr val="3333CC"/>
    <a:srgbClr val="973942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0" autoAdjust="0"/>
    <p:restoredTop sz="96433" autoAdjust="0"/>
  </p:normalViewPr>
  <p:slideViewPr>
    <p:cSldViewPr snapToGrid="0">
      <p:cViewPr>
        <p:scale>
          <a:sx n="50" d="100"/>
          <a:sy n="50" d="100"/>
        </p:scale>
        <p:origin x="-1296" y="-6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133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32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136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135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13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9430532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E6AE4-C96F-4D03-BD9E-B612E6661305}" type="datetimeFigureOut">
              <a:rPr lang="zh-TW" altLang="en-US"/>
              <a:pPr>
                <a:defRPr/>
              </a:pPr>
              <a:t>2024/10/24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F3349F-14B8-42A4-B3CA-23CDDE0AAEB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974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A0D39-3033-4B9A-B96A-66B8DABF3E6C}" type="datetimeFigureOut">
              <a:rPr lang="zh-TW" altLang="en-US"/>
              <a:pPr>
                <a:defRPr/>
              </a:pPr>
              <a:t>2024/10/24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48D22-E415-4859-9008-F78B4CC536B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329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0AAF2-BA08-485C-A435-409DAF45C23F}" type="datetimeFigureOut">
              <a:rPr lang="zh-TW" altLang="en-US"/>
              <a:pPr>
                <a:defRPr/>
              </a:pPr>
              <a:t>2024/10/24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BDE09-9028-44CF-866C-6FB59F220EA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0232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122767" y="101601"/>
            <a:ext cx="11946467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0587" y="2942602"/>
            <a:ext cx="9530575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096869" y="2944634"/>
            <a:ext cx="1587131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282767" y="3136901"/>
            <a:ext cx="1214967" cy="2074863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4784" y="3055939"/>
            <a:ext cx="9262533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1784" y="4559301"/>
            <a:ext cx="9008533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19667" y="3140075"/>
            <a:ext cx="9012767" cy="207645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073" y="4648200"/>
            <a:ext cx="87376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6273" y="3227034"/>
            <a:ext cx="88392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000000"/>
                </a:solidFill>
                <a:latin typeface="Century Gothic" pitchFamily="34" charset="0"/>
              </a:defRPr>
            </a:lvl1pPr>
          </a:lstStyle>
          <a:p>
            <a:r>
              <a:rPr lang="en-US" altLang="en-US"/>
              <a:t>Must I Go Empty-Handed </a:t>
            </a:r>
            <a:r>
              <a:rPr lang="zh-TW" altLang="en-US"/>
              <a:t>豈可空手回天府</a:t>
            </a:r>
            <a:endParaRPr lang="en-US" alt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82251" y="4625975"/>
            <a:ext cx="1016000" cy="457200"/>
          </a:xfr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8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A1C37705-BF3B-456A-8253-5D4B2434E6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7732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000000"/>
                </a:solidFill>
                <a:latin typeface="Century Gothic" pitchFamily="34" charset="0"/>
              </a:defRPr>
            </a:lvl1pPr>
          </a:lstStyle>
          <a:p>
            <a:r>
              <a:rPr lang="en-US" altLang="en-US"/>
              <a:t>Must I Go Empty-Handed </a:t>
            </a:r>
            <a:r>
              <a:rPr lang="zh-TW" altLang="en-US"/>
              <a:t>豈可空手回天府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C75B7631-744C-4C74-B6F6-1C36487F56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3519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122767" y="101601"/>
            <a:ext cx="11946467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2635" y="2946400"/>
            <a:ext cx="11020213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7767" y="3048001"/>
            <a:ext cx="10710333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01700" y="4541839"/>
            <a:ext cx="10422467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1700" y="3124200"/>
            <a:ext cx="10422467" cy="2078038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41" y="3200400"/>
            <a:ext cx="102616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1941" y="4607511"/>
            <a:ext cx="102616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000000"/>
                </a:solidFill>
                <a:latin typeface="Century Gothic" pitchFamily="34" charset="0"/>
              </a:defRPr>
            </a:lvl1pPr>
          </a:lstStyle>
          <a:p>
            <a:r>
              <a:rPr lang="en-US" altLang="en-US"/>
              <a:t>Must I Go Empty-Handed </a:t>
            </a:r>
            <a:r>
              <a:rPr lang="zh-TW" altLang="en-US"/>
              <a:t>豈可空手回天府</a:t>
            </a:r>
            <a:endParaRPr lang="en-US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E47555D8-0FAC-47D3-B6AA-0847704DEF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78221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8171" y="1719071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1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000000"/>
                </a:solidFill>
                <a:latin typeface="Century Gothic" pitchFamily="34" charset="0"/>
              </a:defRPr>
            </a:lvl1pPr>
          </a:lstStyle>
          <a:p>
            <a:r>
              <a:rPr lang="en-US" altLang="en-US"/>
              <a:t>Must I Go Empty-Handed </a:t>
            </a:r>
            <a:r>
              <a:rPr lang="zh-TW" altLang="en-US"/>
              <a:t>豈可空手回天府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77AA5BA0-8408-4385-B506-8EF2450CA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82197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171" y="1722438"/>
            <a:ext cx="5386917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8171" y="2438400"/>
            <a:ext cx="5386917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000000"/>
                </a:solidFill>
                <a:latin typeface="Century Gothic" pitchFamily="34" charset="0"/>
              </a:defRPr>
            </a:lvl1pPr>
          </a:lstStyle>
          <a:p>
            <a:r>
              <a:rPr lang="en-US" altLang="en-US"/>
              <a:t>Must I Go Empty-Handed </a:t>
            </a:r>
            <a:r>
              <a:rPr lang="zh-TW" altLang="en-US"/>
              <a:t>豈可空手回天府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D97D1927-0C62-44FB-871A-2A894A12B9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0897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000000"/>
                </a:solidFill>
                <a:latin typeface="Century Gothic" pitchFamily="34" charset="0"/>
              </a:defRPr>
            </a:lvl1pPr>
          </a:lstStyle>
          <a:p>
            <a:r>
              <a:rPr lang="en-US" altLang="en-US"/>
              <a:t>Must I Go Empty-Handed </a:t>
            </a:r>
            <a:r>
              <a:rPr lang="zh-TW" altLang="en-US"/>
              <a:t>豈可空手回天府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F58315D2-DE85-4E0C-A76E-9C29804B3A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9235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" name="Rounded Rectangle 2"/>
          <p:cNvSpPr/>
          <p:nvPr/>
        </p:nvSpPr>
        <p:spPr>
          <a:xfrm>
            <a:off x="122767" y="101601"/>
            <a:ext cx="11946467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000000"/>
                </a:solidFill>
                <a:latin typeface="Century Gothic" pitchFamily="34" charset="0"/>
              </a:defRPr>
            </a:lvl1pPr>
          </a:lstStyle>
          <a:p>
            <a:r>
              <a:rPr lang="en-US" altLang="en-US"/>
              <a:t>Must I Go Empty-Handed </a:t>
            </a:r>
            <a:r>
              <a:rPr lang="zh-TW" altLang="en-US"/>
              <a:t>豈可空手回天府</a:t>
            </a:r>
            <a:endParaRPr lang="en-US" alt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04178E70-11C7-4092-947C-C012F9C74B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579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6" name="Rounded Rectangle 5"/>
          <p:cNvSpPr/>
          <p:nvPr/>
        </p:nvSpPr>
        <p:spPr>
          <a:xfrm>
            <a:off x="122767" y="101601"/>
            <a:ext cx="11946467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46712" y="1505712"/>
            <a:ext cx="3622088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01700" y="1643064"/>
            <a:ext cx="3312584" cy="3233737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685800"/>
            <a:ext cx="6096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5334" y="2971800"/>
            <a:ext cx="3064845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334" y="1734312"/>
            <a:ext cx="3064845" cy="1191620"/>
          </a:xfrm>
        </p:spPr>
        <p:txBody>
          <a:bodyPr anchor="b"/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000000"/>
                </a:solidFill>
                <a:latin typeface="Century Gothic" pitchFamily="34" charset="0"/>
              </a:defRPr>
            </a:lvl1pPr>
          </a:lstStyle>
          <a:p>
            <a:r>
              <a:rPr lang="en-US" altLang="en-US"/>
              <a:t>Must I Go Empty-Handed </a:t>
            </a:r>
            <a:r>
              <a:rPr lang="zh-TW" altLang="en-US"/>
              <a:t>豈可空手回天府</a:t>
            </a:r>
            <a:endParaRPr lang="en-US" alt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FB0C168C-A657-45F7-8713-9C783FF387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5850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DB6EF-86B4-43E0-9F59-710684D98616}" type="datetimeFigureOut">
              <a:rPr lang="zh-TW" altLang="en-US"/>
              <a:pPr>
                <a:defRPr/>
              </a:pPr>
              <a:t>2024/10/24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B8926-C8E7-4B22-818D-B4738F71F3E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56664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6" name="Rounded Rectangle 5"/>
          <p:cNvSpPr/>
          <p:nvPr/>
        </p:nvSpPr>
        <p:spPr>
          <a:xfrm>
            <a:off x="122767" y="101601"/>
            <a:ext cx="11946467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953000"/>
            <a:ext cx="103632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16000" y="5029201"/>
            <a:ext cx="10134600" cy="12033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9200" y="5638800"/>
            <a:ext cx="9770533" cy="452438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06452" y="5075238"/>
            <a:ext cx="10596033" cy="1096962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621437"/>
            <a:ext cx="103632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5052" y="5656557"/>
            <a:ext cx="9659648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05401"/>
            <a:ext cx="9771352" cy="523043"/>
          </a:xfrm>
        </p:spPr>
        <p:txBody>
          <a:bodyPr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026DC6FA-36DE-44D8-BD82-8D731CB2A9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000000"/>
                </a:solidFill>
                <a:latin typeface="Century Gothic" pitchFamily="34" charset="0"/>
              </a:defRPr>
            </a:lvl1pPr>
          </a:lstStyle>
          <a:p>
            <a:r>
              <a:rPr lang="en-US" altLang="en-US"/>
              <a:t>Must I Go Empty-Handed </a:t>
            </a:r>
            <a:r>
              <a:rPr lang="zh-TW" altLang="en-US"/>
              <a:t>豈可空手回天府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31134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000000"/>
                </a:solidFill>
                <a:latin typeface="Century Gothic" pitchFamily="34" charset="0"/>
              </a:defRPr>
            </a:lvl1pPr>
          </a:lstStyle>
          <a:p>
            <a:r>
              <a:rPr lang="en-US" altLang="en-US"/>
              <a:t>Must I Go Empty-Handed </a:t>
            </a:r>
            <a:r>
              <a:rPr lang="zh-TW" altLang="en-US"/>
              <a:t>豈可空手回天府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498D9F7F-AEB8-4B20-A46A-F57C98596F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05395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8234" y="228600"/>
            <a:ext cx="2480733" cy="6122988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73118" y="350839"/>
            <a:ext cx="2230967" cy="5876925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98103" y="395428"/>
            <a:ext cx="1980708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2296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000000"/>
                </a:solidFill>
                <a:latin typeface="Century Gothic" pitchFamily="34" charset="0"/>
              </a:defRPr>
            </a:lvl1pPr>
          </a:lstStyle>
          <a:p>
            <a:r>
              <a:rPr lang="en-US" altLang="en-US"/>
              <a:t>Must I Go Empty-Handed </a:t>
            </a:r>
            <a:r>
              <a:rPr lang="zh-TW" altLang="en-US"/>
              <a:t>豈可空手回天府</a:t>
            </a:r>
            <a:endParaRPr lang="en-US" alt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30C0C710-7749-45C8-A81B-49A51C0314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4360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6E1FD-5D30-4A10-B5BF-C4F2A310626C}" type="datetimeFigureOut">
              <a:rPr lang="zh-TW" altLang="en-US"/>
              <a:pPr>
                <a:defRPr/>
              </a:pPr>
              <a:t>2024/10/24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1A620F-A3F5-4BC4-8125-C4B0A9480B24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3732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E71E0-AC0E-4308-96A0-17CAE941919D}" type="datetimeFigureOut">
              <a:rPr lang="zh-TW" altLang="en-US"/>
              <a:pPr>
                <a:defRPr/>
              </a:pPr>
              <a:t>2024/10/24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D757F-C26E-4BD5-90B2-3F7B48B795E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095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734F2-47C7-4AA3-B63C-57C971204EDE}" type="datetimeFigureOut">
              <a:rPr lang="zh-TW" altLang="en-US"/>
              <a:pPr>
                <a:defRPr/>
              </a:pPr>
              <a:t>2024/10/24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41EAB-19FB-43B9-A873-CF4D113C8021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214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D21EE-44A8-4BAE-A297-4B464CA282A1}" type="datetimeFigureOut">
              <a:rPr lang="zh-TW" altLang="en-US"/>
              <a:pPr>
                <a:defRPr/>
              </a:pPr>
              <a:t>2024/10/24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FAB4A-46CF-498A-A8B0-E913CEA7EA1A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160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E8CE1-7A6A-492E-B63D-73AB60AA9890}" type="datetimeFigureOut">
              <a:rPr lang="zh-TW" altLang="en-US"/>
              <a:pPr>
                <a:defRPr/>
              </a:pPr>
              <a:t>2024/10/24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278F69-51BC-4D84-AB81-9E60694492DC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5472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D9DCA-455A-4279-9E72-44CB96975256}" type="datetimeFigureOut">
              <a:rPr lang="zh-TW" altLang="en-US"/>
              <a:pPr>
                <a:defRPr/>
              </a:pPr>
              <a:t>2024/10/24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B525D-3712-45A1-B08B-D689FE5B0B8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770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7A767-2194-4A89-9D82-3CB1E2DE1992}" type="datetimeFigureOut">
              <a:rPr lang="zh-TW" altLang="en-US"/>
              <a:pPr>
                <a:defRPr/>
              </a:pPr>
              <a:t>2024/10/24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120119-4A19-4E7B-9650-617A17BF483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5305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6737E056-DC14-4AC6-BC21-BA72017DE62A}" type="datetimeFigureOut">
              <a:rPr lang="zh-TW" altLang="en-US"/>
              <a:pPr>
                <a:defRPr/>
              </a:pPr>
              <a:t>2024/10/24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6001462-59D6-4D2A-9B09-0733096DAD6D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47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7" name="Rounded Rectangle 6"/>
          <p:cNvSpPr/>
          <p:nvPr/>
        </p:nvSpPr>
        <p:spPr>
          <a:xfrm>
            <a:off x="122767" y="101601"/>
            <a:ext cx="11946467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752601"/>
            <a:ext cx="109728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rgbClr val="564B3C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19010331-06CC-405A-9413-CE8D8273AB30}" type="datetimeFigureOut">
              <a:rPr lang="en-US"/>
              <a:pPr>
                <a:defRPr/>
              </a:pPr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564B3C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rgbClr val="564B3C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F3C09881-E9B1-4820-B991-D4A2C06E55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65760" y="278166"/>
            <a:ext cx="1146048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7417" y="373063"/>
            <a:ext cx="11173883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7267" y="407988"/>
            <a:ext cx="11015133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853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rgbClr val="B5AE53"/>
        </a:buClr>
        <a:buFont typeface="Arial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848058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E8B54D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Pastel Green Background for PPT a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616" y="0"/>
            <a:ext cx="12496800" cy="6963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4" name="Rectangle 2"/>
          <p:cNvSpPr>
            <a:spLocks noGrp="1" noChangeArrowheads="1"/>
          </p:cNvSpPr>
          <p:nvPr>
            <p:ph idx="1"/>
          </p:nvPr>
        </p:nvSpPr>
        <p:spPr>
          <a:xfrm>
            <a:off x="812800" y="680720"/>
            <a:ext cx="10863580" cy="5943600"/>
          </a:xfrm>
        </p:spPr>
        <p:txBody>
          <a:bodyPr/>
          <a:lstStyle/>
          <a:p>
            <a:pPr marL="114300" indent="0">
              <a:buNone/>
            </a:pPr>
            <a:r>
              <a:rPr lang="zh-TW" altLang="en-US" sz="4800" b="1" dirty="0" smtClean="0">
                <a:solidFill>
                  <a:srgbClr val="CC00CC"/>
                </a:solidFill>
                <a:ea typeface="華康儷中黑"/>
                <a:cs typeface="華康儷中黑"/>
              </a:rPr>
              <a:t>         </a:t>
            </a:r>
            <a:endParaRPr lang="zh-TW" altLang="en-US" sz="4800" b="1" dirty="0">
              <a:solidFill>
                <a:srgbClr val="CC00CC"/>
              </a:solidFill>
              <a:ea typeface="華康儷中黑"/>
              <a:cs typeface="華康儷中黑"/>
            </a:endParaRPr>
          </a:p>
          <a:p>
            <a:pPr>
              <a:buFont typeface="Wingdings" pitchFamily="2" charset="2"/>
              <a:buNone/>
            </a:pPr>
            <a:r>
              <a:rPr lang="en-US" altLang="zh-TW" sz="4000" b="1" dirty="0">
                <a:solidFill>
                  <a:srgbClr val="CC00CC"/>
                </a:solidFill>
                <a:ea typeface="新細明體" pitchFamily="18" charset="-120"/>
              </a:rPr>
              <a:t>   </a:t>
            </a:r>
          </a:p>
          <a:p>
            <a:pPr marL="114300" indent="0" algn="ctr">
              <a:buNone/>
            </a:pPr>
            <a:r>
              <a:rPr lang="zh-TW" altLang="en-US" sz="6000" b="1" dirty="0">
                <a:solidFill>
                  <a:srgbClr val="C00000"/>
                </a:solidFill>
                <a:ea typeface="華康儷中黑"/>
                <a:cs typeface="華康儷中黑"/>
              </a:rPr>
              <a:t> </a:t>
            </a:r>
            <a:r>
              <a:rPr lang="en-US" altLang="zh-TW" sz="7200" b="1" dirty="0">
                <a:solidFill>
                  <a:srgbClr val="C00000"/>
                </a:solidFill>
                <a:ea typeface="華康儷中黑"/>
                <a:cs typeface="華康儷中黑"/>
              </a:rPr>
              <a:t>S#87</a:t>
            </a:r>
            <a:r>
              <a:rPr lang="zh-TW" altLang="en-US" sz="7200" b="1" dirty="0">
                <a:solidFill>
                  <a:srgbClr val="C00000"/>
                </a:solidFill>
                <a:ea typeface="華康儷中黑"/>
                <a:cs typeface="華康儷中黑"/>
              </a:rPr>
              <a:t> 豈可空手回天府</a:t>
            </a:r>
          </a:p>
          <a:p>
            <a:pPr algn="ctr">
              <a:buFont typeface="Wingdings" pitchFamily="2" charset="2"/>
              <a:buNone/>
            </a:pPr>
            <a:r>
              <a:rPr lang="en-US" altLang="zh-TW" sz="4800" b="1" dirty="0">
                <a:solidFill>
                  <a:srgbClr val="CC00CC"/>
                </a:solidFill>
                <a:ea typeface="新細明體" pitchFamily="18" charset="-120"/>
              </a:rPr>
              <a:t>     </a:t>
            </a:r>
            <a:r>
              <a:rPr lang="zh-CN" altLang="en-US" sz="4800" b="1" dirty="0">
                <a:solidFill>
                  <a:srgbClr val="CC00CC"/>
                </a:solidFill>
                <a:ea typeface="新細明體" pitchFamily="18" charset="-120"/>
              </a:rPr>
              <a:t> </a:t>
            </a:r>
            <a:r>
              <a:rPr lang="en-US" altLang="zh-TW" sz="6000" b="1" dirty="0">
                <a:solidFill>
                  <a:srgbClr val="002060"/>
                </a:solidFill>
                <a:ea typeface="新細明體" pitchFamily="18" charset="-120"/>
              </a:rPr>
              <a:t>Must I empty-handed go?</a:t>
            </a:r>
          </a:p>
        </p:txBody>
      </p:sp>
    </p:spTree>
    <p:extLst>
      <p:ext uri="{BB962C8B-B14F-4D97-AF65-F5344CB8AC3E}">
        <p14:creationId xmlns:p14="http://schemas.microsoft.com/office/powerpoint/2010/main" val="121357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astel Green Background for PPT a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4" name="Rectangle 2"/>
          <p:cNvSpPr>
            <a:spLocks noGrp="1" noChangeArrowheads="1"/>
          </p:cNvSpPr>
          <p:nvPr>
            <p:ph idx="1"/>
          </p:nvPr>
        </p:nvSpPr>
        <p:spPr>
          <a:xfrm>
            <a:off x="1066800" y="1063487"/>
            <a:ext cx="10058400" cy="5039139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C00000"/>
                </a:solidFill>
                <a:ea typeface="華康儷中黑"/>
                <a:cs typeface="華康儷中黑"/>
              </a:rPr>
              <a:t>昔</a:t>
            </a:r>
            <a:r>
              <a:rPr lang="zh-TW" altLang="en-US" sz="6000" b="1" dirty="0">
                <a:solidFill>
                  <a:srgbClr val="C00000"/>
                </a:solidFill>
                <a:ea typeface="華康儷中黑"/>
                <a:cs typeface="華康儷中黑"/>
              </a:rPr>
              <a:t>日罪中虛度光</a:t>
            </a:r>
            <a:r>
              <a:rPr lang="zh-TW" altLang="en-US" sz="6000" b="1" dirty="0" smtClean="0">
                <a:solidFill>
                  <a:srgbClr val="C00000"/>
                </a:solidFill>
                <a:ea typeface="華康儷中黑"/>
                <a:cs typeface="華康儷中黑"/>
              </a:rPr>
              <a:t>陰</a:t>
            </a:r>
            <a:endParaRPr lang="en-US" altLang="zh-TW" sz="6000" b="1" dirty="0" smtClean="0">
              <a:solidFill>
                <a:srgbClr val="C00000"/>
              </a:solidFill>
              <a:ea typeface="華康儷中黑"/>
              <a:cs typeface="華康儷中黑"/>
            </a:endParaRPr>
          </a:p>
          <a:p>
            <a:pPr marL="114300" lvl="0" indent="0" algn="ctr">
              <a:buClr>
                <a:srgbClr val="93A299"/>
              </a:buClr>
              <a:buNone/>
            </a:pPr>
            <a:r>
              <a:rPr lang="zh-TW" altLang="en-US" sz="6000" b="1" dirty="0" smtClean="0">
                <a:solidFill>
                  <a:srgbClr val="C00000"/>
                </a:solidFill>
                <a:ea typeface="華康儷中黑"/>
                <a:cs typeface="華康儷中黑"/>
              </a:rPr>
              <a:t>現</a:t>
            </a:r>
            <a:r>
              <a:rPr lang="zh-TW" altLang="en-US" sz="6000" b="1" dirty="0">
                <a:solidFill>
                  <a:srgbClr val="C00000"/>
                </a:solidFill>
                <a:ea typeface="華康儷中黑"/>
                <a:cs typeface="華康儷中黑"/>
              </a:rPr>
              <a:t>在豈敢再虛度</a:t>
            </a:r>
          </a:p>
          <a:p>
            <a:pPr marL="114300" indent="0" algn="ctr">
              <a:buNone/>
            </a:pPr>
            <a:endParaRPr lang="zh-TW" altLang="en-US" sz="4400" b="1" dirty="0">
              <a:solidFill>
                <a:srgbClr val="CC00CC"/>
              </a:solidFill>
              <a:ea typeface="華康儷中黑"/>
              <a:cs typeface="華康儷中黑"/>
            </a:endParaRPr>
          </a:p>
          <a:p>
            <a:pPr lvl="0" algn="ctr">
              <a:buClr>
                <a:srgbClr val="93A299"/>
              </a:buClr>
              <a:buNone/>
            </a:pPr>
            <a:r>
              <a:rPr lang="en-US" altLang="zh-TW" sz="3200" b="1" dirty="0">
                <a:solidFill>
                  <a:srgbClr val="CC00CC"/>
                </a:solidFill>
                <a:ea typeface="新細明體" pitchFamily="18" charset="-120"/>
              </a:rPr>
              <a:t>   </a:t>
            </a:r>
            <a:r>
              <a:rPr lang="zh-CN" altLang="en-US" sz="3200" b="1" dirty="0">
                <a:solidFill>
                  <a:srgbClr val="CC00CC"/>
                </a:solidFill>
                <a:ea typeface="新細明體" pitchFamily="18" charset="-120"/>
              </a:rPr>
              <a:t>    </a:t>
            </a:r>
            <a:r>
              <a:rPr lang="en-GB" altLang="zh-TW" sz="4800" b="1" dirty="0">
                <a:solidFill>
                  <a:srgbClr val="002060"/>
                </a:solidFill>
                <a:ea typeface="新細明體" pitchFamily="18" charset="-120"/>
              </a:rPr>
              <a:t>O the years in sinning wasted</a:t>
            </a:r>
            <a:r>
              <a:rPr lang="en-GB" altLang="zh-TW" sz="4800" b="1" dirty="0" smtClean="0">
                <a:solidFill>
                  <a:srgbClr val="002060"/>
                </a:solidFill>
                <a:ea typeface="新細明體" pitchFamily="18" charset="-120"/>
              </a:rPr>
              <a:t>;</a:t>
            </a:r>
            <a:r>
              <a:rPr lang="en-GB" altLang="zh-TW" sz="4800" b="1" dirty="0">
                <a:solidFill>
                  <a:srgbClr val="002060"/>
                </a:solidFill>
                <a:ea typeface="新細明體" pitchFamily="18" charset="-120"/>
              </a:rPr>
              <a:t> Could I but recall them now,</a:t>
            </a:r>
            <a:endParaRPr lang="en-US" altLang="zh-TW" sz="4800" b="1" dirty="0">
              <a:solidFill>
                <a:srgbClr val="002060"/>
              </a:solidFill>
              <a:ea typeface="新細明體" pitchFamily="18" charset="-120"/>
            </a:endParaRPr>
          </a:p>
          <a:p>
            <a:pPr marL="114300" indent="0" algn="ctr">
              <a:buNone/>
            </a:pPr>
            <a:r>
              <a:rPr lang="zh-TW" altLang="en-US" sz="4000" b="1" dirty="0" smtClean="0">
                <a:solidFill>
                  <a:srgbClr val="CC00CC"/>
                </a:solidFill>
                <a:ea typeface="華康儷中黑"/>
                <a:cs typeface="華康儷中黑"/>
              </a:rPr>
              <a:t>        </a:t>
            </a:r>
            <a:r>
              <a:rPr lang="zh-CN" altLang="en-US" sz="4000" b="1" dirty="0" smtClean="0">
                <a:solidFill>
                  <a:srgbClr val="CC00CC"/>
                </a:solidFill>
                <a:ea typeface="華康儷中黑"/>
                <a:cs typeface="華康儷中黑"/>
              </a:rPr>
              <a:t>  </a:t>
            </a:r>
            <a:r>
              <a:rPr lang="zh-TW" altLang="en-US" sz="4000" b="1" dirty="0" smtClean="0">
                <a:solidFill>
                  <a:srgbClr val="CC00CC"/>
                </a:solidFill>
                <a:ea typeface="華康儷中黑"/>
                <a:cs typeface="華康儷中黑"/>
              </a:rPr>
              <a:t> </a:t>
            </a:r>
            <a:r>
              <a:rPr lang="en-US" altLang="zh-TW" sz="3200" b="1" dirty="0" smtClean="0">
                <a:solidFill>
                  <a:srgbClr val="CC00CC"/>
                </a:solidFill>
                <a:ea typeface="新細明體" pitchFamily="18" charset="-120"/>
              </a:rPr>
              <a:t>   </a:t>
            </a:r>
            <a:r>
              <a:rPr lang="zh-CN" altLang="en-US" sz="3200" b="1" dirty="0" smtClean="0">
                <a:solidFill>
                  <a:srgbClr val="CC00CC"/>
                </a:solidFill>
                <a:ea typeface="新細明體" pitchFamily="18" charset="-120"/>
              </a:rPr>
              <a:t>     </a:t>
            </a:r>
            <a:endParaRPr lang="en-US" altLang="zh-TW" sz="3200" b="1" dirty="0">
              <a:solidFill>
                <a:srgbClr val="CC00CC"/>
              </a:solidFill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072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astel Green Background for PPT a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2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4" name="Rectangle 2"/>
          <p:cNvSpPr>
            <a:spLocks noGrp="1" noChangeArrowheads="1"/>
          </p:cNvSpPr>
          <p:nvPr>
            <p:ph idx="1"/>
          </p:nvPr>
        </p:nvSpPr>
        <p:spPr>
          <a:xfrm>
            <a:off x="1219198" y="1066800"/>
            <a:ext cx="9753600" cy="5353878"/>
          </a:xfrm>
        </p:spPr>
        <p:txBody>
          <a:bodyPr/>
          <a:lstStyle/>
          <a:p>
            <a:pPr marL="114300" indent="0" algn="ctr">
              <a:buNone/>
            </a:pPr>
            <a:r>
              <a:rPr lang="zh-TW" altLang="en-US" sz="6000" b="1" dirty="0" smtClean="0">
                <a:solidFill>
                  <a:srgbClr val="C00000"/>
                </a:solidFill>
                <a:ea typeface="華康儷中黑"/>
                <a:cs typeface="華康儷中黑"/>
              </a:rPr>
              <a:t>我</a:t>
            </a:r>
            <a:r>
              <a:rPr lang="zh-TW" altLang="en-US" sz="6000" b="1" dirty="0">
                <a:solidFill>
                  <a:srgbClr val="C00000"/>
                </a:solidFill>
                <a:ea typeface="華康儷中黑"/>
                <a:cs typeface="華康儷中黑"/>
              </a:rPr>
              <a:t>今奉獻全身</a:t>
            </a:r>
            <a:r>
              <a:rPr lang="zh-TW" altLang="en-US" sz="6000" b="1" dirty="0" smtClean="0">
                <a:solidFill>
                  <a:srgbClr val="C00000"/>
                </a:solidFill>
                <a:ea typeface="華康儷中黑"/>
                <a:cs typeface="華康儷中黑"/>
              </a:rPr>
              <a:t>全</a:t>
            </a:r>
            <a:r>
              <a:rPr lang="zh-CN" altLang="en-US" sz="6000" b="1" dirty="0" smtClean="0">
                <a:solidFill>
                  <a:srgbClr val="C00000"/>
                </a:solidFill>
                <a:ea typeface="華康儷中黑"/>
                <a:cs typeface="華康儷中黑"/>
              </a:rPr>
              <a:t>心</a:t>
            </a:r>
            <a:endParaRPr lang="en-US" altLang="zh-TW" sz="6000" b="1" dirty="0">
              <a:solidFill>
                <a:srgbClr val="C00000"/>
              </a:solidFill>
              <a:ea typeface="華康儷中黑"/>
              <a:cs typeface="華康儷中黑"/>
            </a:endParaRPr>
          </a:p>
          <a:p>
            <a:pPr marL="114300" indent="0" algn="ctr">
              <a:buNone/>
            </a:pPr>
            <a:r>
              <a:rPr lang="zh-TW" altLang="en-US" sz="6000" b="1" dirty="0" smtClean="0">
                <a:solidFill>
                  <a:srgbClr val="C00000"/>
                </a:solidFill>
                <a:ea typeface="華康儷中黑"/>
                <a:cs typeface="華康儷中黑"/>
              </a:rPr>
              <a:t>聽主</a:t>
            </a:r>
            <a:r>
              <a:rPr lang="zh-CN" altLang="en-US" sz="6000" b="1" dirty="0" smtClean="0">
                <a:solidFill>
                  <a:srgbClr val="C00000"/>
                </a:solidFill>
                <a:ea typeface="華康儷中黑"/>
                <a:cs typeface="華康儷中黑"/>
              </a:rPr>
              <a:t>命令行其路</a:t>
            </a:r>
            <a:endParaRPr lang="zh-TW" altLang="en-US" sz="6000" b="1" dirty="0">
              <a:solidFill>
                <a:srgbClr val="C00000"/>
              </a:solidFill>
              <a:ea typeface="華康儷中黑"/>
              <a:cs typeface="華康儷中黑"/>
            </a:endParaRPr>
          </a:p>
          <a:p>
            <a:pPr algn="ctr">
              <a:buFont typeface="Wingdings" pitchFamily="2" charset="2"/>
              <a:buNone/>
            </a:pPr>
            <a:r>
              <a:rPr lang="zh-CN" altLang="en-US" sz="4800" b="1" dirty="0" smtClean="0">
                <a:solidFill>
                  <a:srgbClr val="CC00CC"/>
                </a:solidFill>
                <a:ea typeface="新細明體" pitchFamily="18" charset="-120"/>
              </a:rPr>
              <a:t> </a:t>
            </a:r>
            <a:endParaRPr lang="en-US" altLang="zh-CN" sz="4800" b="1" dirty="0" smtClean="0">
              <a:solidFill>
                <a:srgbClr val="CC00CC"/>
              </a:solidFill>
              <a:ea typeface="新細明體" pitchFamily="18" charset="-120"/>
            </a:endParaRPr>
          </a:p>
          <a:p>
            <a:pPr algn="ctr">
              <a:buFont typeface="Wingdings" pitchFamily="2" charset="2"/>
              <a:buNone/>
            </a:pPr>
            <a:r>
              <a:rPr lang="en-GB" altLang="zh-TW" sz="4800" b="1" dirty="0" smtClean="0">
                <a:solidFill>
                  <a:srgbClr val="002060"/>
                </a:solidFill>
                <a:ea typeface="新細明體" pitchFamily="18" charset="-120"/>
              </a:rPr>
              <a:t>I </a:t>
            </a:r>
            <a:r>
              <a:rPr lang="en-GB" altLang="zh-TW" sz="4800" b="1" dirty="0">
                <a:solidFill>
                  <a:srgbClr val="002060"/>
                </a:solidFill>
                <a:ea typeface="新細明體" pitchFamily="18" charset="-120"/>
              </a:rPr>
              <a:t>would give them to my </a:t>
            </a:r>
            <a:r>
              <a:rPr lang="en-GB" altLang="zh-TW" sz="4800" b="1" dirty="0" err="1">
                <a:solidFill>
                  <a:srgbClr val="002060"/>
                </a:solidFill>
                <a:ea typeface="新細明體" pitchFamily="18" charset="-120"/>
              </a:rPr>
              <a:t>Savior</a:t>
            </a:r>
            <a:r>
              <a:rPr lang="en-GB" altLang="zh-TW" sz="4800" b="1" dirty="0">
                <a:solidFill>
                  <a:srgbClr val="002060"/>
                </a:solidFill>
                <a:ea typeface="新細明體" pitchFamily="18" charset="-120"/>
              </a:rPr>
              <a:t>,</a:t>
            </a:r>
            <a:endParaRPr lang="en-US" altLang="zh-TW" sz="4800" b="1" dirty="0">
              <a:solidFill>
                <a:srgbClr val="002060"/>
              </a:solidFill>
              <a:ea typeface="新細明體" pitchFamily="18" charset="-120"/>
            </a:endParaRPr>
          </a:p>
          <a:p>
            <a:pPr marL="114300" indent="0" algn="ctr">
              <a:buNone/>
            </a:pPr>
            <a:r>
              <a:rPr lang="en-GB" altLang="zh-TW" sz="4800" b="1" dirty="0" smtClean="0">
                <a:solidFill>
                  <a:srgbClr val="002060"/>
                </a:solidFill>
                <a:ea typeface="新細明體" pitchFamily="18" charset="-120"/>
              </a:rPr>
              <a:t>To </a:t>
            </a:r>
            <a:r>
              <a:rPr lang="en-GB" altLang="zh-TW" sz="4800" b="1" dirty="0">
                <a:solidFill>
                  <a:srgbClr val="002060"/>
                </a:solidFill>
                <a:ea typeface="新細明體" pitchFamily="18" charset="-120"/>
              </a:rPr>
              <a:t>His will I'd gladly bow.</a:t>
            </a:r>
            <a:endParaRPr lang="en-US" altLang="zh-TW" sz="4800" b="1" dirty="0">
              <a:solidFill>
                <a:srgbClr val="002060"/>
              </a:solidFill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864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astel Green Background for PPT a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2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7" name="Rectangle 2"/>
          <p:cNvSpPr>
            <a:spLocks noGrp="1" noChangeArrowheads="1"/>
          </p:cNvSpPr>
          <p:nvPr>
            <p:ph idx="1"/>
          </p:nvPr>
        </p:nvSpPr>
        <p:spPr>
          <a:xfrm>
            <a:off x="1181098" y="884583"/>
            <a:ext cx="9829800" cy="5585791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None/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工</a:t>
            </a:r>
            <a:r>
              <a:rPr lang="zh-TW" altLang="en-US" sz="6000" b="1" dirty="0">
                <a:solidFill>
                  <a:srgbClr val="C00000"/>
                </a:solidFill>
                <a:ea typeface="華康儷中黑" pitchFamily="1" charset="-120"/>
              </a:rPr>
              <a:t>尚未成我即去乎</a:t>
            </a:r>
          </a:p>
          <a:p>
            <a:pPr lvl="0" algn="ctr" fontAlgn="auto">
              <a:spcAft>
                <a:spcPts val="0"/>
              </a:spcAft>
              <a:buClr>
                <a:srgbClr val="93A299"/>
              </a:buClr>
              <a:buNone/>
              <a:defRPr/>
            </a:pPr>
            <a:r>
              <a:rPr lang="zh-TW" altLang="en-US" sz="6000" b="1" dirty="0">
                <a:solidFill>
                  <a:srgbClr val="C00000"/>
                </a:solidFill>
                <a:ea typeface="華康儷中黑" pitchFamily="1" charset="-120"/>
              </a:rPr>
              <a:t>何能如此見恩主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endParaRPr lang="en-US" altLang="zh-TW" sz="4800" b="1" dirty="0" smtClean="0">
              <a:solidFill>
                <a:srgbClr val="CC00CC"/>
              </a:solidFill>
              <a:ea typeface="新細明體" charset="-120"/>
            </a:endParaRP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altLang="zh-TW" sz="4800" b="1" dirty="0" smtClean="0">
                <a:solidFill>
                  <a:srgbClr val="002060"/>
                </a:solidFill>
                <a:ea typeface="新細明體" charset="-120"/>
              </a:rPr>
              <a:t> </a:t>
            </a:r>
            <a:r>
              <a:rPr lang="en-GB" altLang="zh-TW" sz="4800" b="1" dirty="0">
                <a:solidFill>
                  <a:srgbClr val="002060"/>
                </a:solidFill>
                <a:ea typeface="新細明體" charset="-120"/>
              </a:rPr>
              <a:t>"Must I go, and </a:t>
            </a:r>
            <a:r>
              <a:rPr lang="en-GB" altLang="zh-TW" sz="4800" b="1" dirty="0" smtClean="0">
                <a:solidFill>
                  <a:srgbClr val="002060"/>
                </a:solidFill>
                <a:ea typeface="新細明體" charset="-120"/>
              </a:rPr>
              <a:t>empty-handed?</a:t>
            </a:r>
            <a:r>
              <a:rPr lang="en-US" altLang="zh-TW" sz="4800" b="1" dirty="0" smtClean="0">
                <a:solidFill>
                  <a:srgbClr val="002060"/>
                </a:solidFill>
                <a:ea typeface="新細明體" charset="-120"/>
              </a:rPr>
              <a:t> </a:t>
            </a:r>
            <a:r>
              <a:rPr lang="en-GB" altLang="zh-TW" sz="4800" b="1" dirty="0">
                <a:solidFill>
                  <a:srgbClr val="002060"/>
                </a:solidFill>
                <a:ea typeface="新細明體" charset="-120"/>
              </a:rPr>
              <a:t>Must I meet my </a:t>
            </a:r>
            <a:r>
              <a:rPr lang="en-GB" altLang="zh-TW" sz="4800" b="1" dirty="0" err="1">
                <a:solidFill>
                  <a:srgbClr val="002060"/>
                </a:solidFill>
                <a:ea typeface="新細明體" charset="-120"/>
              </a:rPr>
              <a:t>Savior</a:t>
            </a:r>
            <a:r>
              <a:rPr lang="en-GB" altLang="zh-TW" sz="4800" b="1" dirty="0">
                <a:solidFill>
                  <a:srgbClr val="002060"/>
                </a:solidFill>
                <a:ea typeface="新細明體" charset="-120"/>
              </a:rPr>
              <a:t> so?</a:t>
            </a:r>
            <a:endParaRPr lang="en-US" altLang="zh-TW" sz="4800" b="1" dirty="0">
              <a:solidFill>
                <a:srgbClr val="002060"/>
              </a:solidFill>
              <a:ea typeface="新細明體" charset="-120"/>
            </a:endParaRPr>
          </a:p>
          <a:p>
            <a:pPr marL="114300" indent="0" fontAlgn="auto">
              <a:spcAft>
                <a:spcPts val="0"/>
              </a:spcAft>
              <a:buNone/>
              <a:defRPr/>
            </a:pPr>
            <a:r>
              <a:rPr lang="zh-TW" altLang="en-US" sz="4800" b="1" dirty="0">
                <a:solidFill>
                  <a:srgbClr val="CC00CC"/>
                </a:solidFill>
                <a:ea typeface="華康儷中黑" pitchFamily="1" charset="-120"/>
              </a:rPr>
              <a:t>          </a:t>
            </a:r>
            <a:endParaRPr lang="en-US" altLang="zh-TW" sz="3200" b="1" dirty="0">
              <a:solidFill>
                <a:srgbClr val="CC00CC"/>
              </a:solidFill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8866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astel Green Background for PPT a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2" y="0"/>
            <a:ext cx="122682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7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914400"/>
            <a:ext cx="11506200" cy="5277678"/>
          </a:xfrm>
        </p:spPr>
        <p:txBody>
          <a:bodyPr rtlCol="0">
            <a:normAutofit/>
          </a:bodyPr>
          <a:lstStyle/>
          <a:p>
            <a:pPr marL="114300" lvl="0" indent="0" algn="ctr" fontAlgn="auto">
              <a:spcAft>
                <a:spcPts val="0"/>
              </a:spcAft>
              <a:buClr>
                <a:srgbClr val="93A299"/>
              </a:buClr>
              <a:buNone/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未</a:t>
            </a:r>
            <a:r>
              <a:rPr lang="zh-TW" altLang="en-US" sz="6000" b="1" dirty="0">
                <a:solidFill>
                  <a:srgbClr val="C00000"/>
                </a:solidFill>
                <a:ea typeface="華康儷中黑" pitchFamily="1" charset="-120"/>
              </a:rPr>
              <a:t>領一</a:t>
            </a: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人</a:t>
            </a:r>
            <a:r>
              <a:rPr lang="zh-CN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来</a:t>
            </a: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歸耶穌</a:t>
            </a:r>
            <a:endParaRPr lang="en-US" altLang="zh-CN" sz="6000" b="1" dirty="0" smtClean="0">
              <a:solidFill>
                <a:srgbClr val="C00000"/>
              </a:solidFill>
              <a:ea typeface="華康儷中黑" pitchFamily="1" charset="-120"/>
            </a:endParaRPr>
          </a:p>
          <a:p>
            <a:pPr marL="114300" lvl="0" indent="0" algn="ctr" fontAlgn="auto">
              <a:spcAft>
                <a:spcPts val="0"/>
              </a:spcAft>
              <a:buClr>
                <a:srgbClr val="93A299"/>
              </a:buClr>
              <a:buNone/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豈</a:t>
            </a:r>
            <a:r>
              <a:rPr lang="zh-TW" altLang="en-US" sz="6000" b="1" dirty="0">
                <a:solidFill>
                  <a:srgbClr val="C00000"/>
                </a:solidFill>
                <a:ea typeface="華康儷中黑" pitchFamily="1" charset="-120"/>
              </a:rPr>
              <a:t>可空手回天</a:t>
            </a: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府</a:t>
            </a:r>
            <a:endParaRPr lang="zh-TW" altLang="en-US" sz="6000" b="1" dirty="0">
              <a:solidFill>
                <a:srgbClr val="C00000"/>
              </a:solidFill>
              <a:ea typeface="華康儷中黑" pitchFamily="1" charset="-120"/>
            </a:endParaRPr>
          </a:p>
          <a:p>
            <a:pPr marL="114300" indent="0" algn="ctr" fontAlgn="auto">
              <a:spcAft>
                <a:spcPts val="0"/>
              </a:spcAft>
              <a:buNone/>
              <a:defRPr/>
            </a:pPr>
            <a:endParaRPr lang="zh-TW" altLang="en-US" sz="4800" b="1" dirty="0">
              <a:solidFill>
                <a:srgbClr val="CC00CC"/>
              </a:solidFill>
              <a:ea typeface="華康儷中黑" pitchFamily="1" charset="-120"/>
            </a:endParaRP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altLang="zh-TW" sz="4000" b="1" dirty="0">
                <a:solidFill>
                  <a:srgbClr val="CC00CC"/>
                </a:solidFill>
                <a:ea typeface="新細明體" charset="-120"/>
              </a:rPr>
              <a:t>   </a:t>
            </a:r>
            <a:r>
              <a:rPr lang="en-GB" altLang="zh-TW" sz="4800" b="1" dirty="0">
                <a:solidFill>
                  <a:srgbClr val="002060"/>
                </a:solidFill>
                <a:ea typeface="新細明體" charset="-120"/>
              </a:rPr>
              <a:t>Not one soul with which to greet Him:</a:t>
            </a:r>
            <a:endParaRPr lang="en-US" altLang="zh-TW" sz="4800" b="1" dirty="0">
              <a:solidFill>
                <a:srgbClr val="002060"/>
              </a:solidFill>
              <a:ea typeface="新細明體" charset="-120"/>
            </a:endParaRPr>
          </a:p>
          <a:p>
            <a:pPr marL="114300" indent="0" algn="ctr" fontAlgn="auto">
              <a:spcAft>
                <a:spcPts val="0"/>
              </a:spcAft>
              <a:buNone/>
              <a:defRPr/>
            </a:pPr>
            <a:r>
              <a:rPr lang="en-US" altLang="zh-TW" sz="4800" b="1" dirty="0" smtClean="0">
                <a:solidFill>
                  <a:srgbClr val="002060"/>
                </a:solidFill>
                <a:ea typeface="新細明體" charset="-120"/>
              </a:rPr>
              <a:t>Must </a:t>
            </a:r>
            <a:r>
              <a:rPr lang="en-US" altLang="zh-TW" sz="4800" b="1" dirty="0">
                <a:solidFill>
                  <a:srgbClr val="002060"/>
                </a:solidFill>
                <a:ea typeface="新細明體" charset="-120"/>
              </a:rPr>
              <a:t>I empty-handed go?</a:t>
            </a:r>
          </a:p>
        </p:txBody>
      </p:sp>
    </p:spTree>
    <p:extLst>
      <p:ext uri="{BB962C8B-B14F-4D97-AF65-F5344CB8AC3E}">
        <p14:creationId xmlns:p14="http://schemas.microsoft.com/office/powerpoint/2010/main" val="346800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astel Green Background for PPT a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2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7" name="Rectangle 2"/>
          <p:cNvSpPr>
            <a:spLocks noGrp="1" noChangeArrowheads="1"/>
          </p:cNvSpPr>
          <p:nvPr>
            <p:ph idx="1"/>
          </p:nvPr>
        </p:nvSpPr>
        <p:spPr>
          <a:xfrm>
            <a:off x="1510748" y="914400"/>
            <a:ext cx="9753600" cy="5198165"/>
          </a:xfrm>
        </p:spPr>
        <p:txBody>
          <a:bodyPr rtlCol="0">
            <a:normAutofit lnSpcReduction="10000"/>
          </a:bodyPr>
          <a:lstStyle/>
          <a:p>
            <a:pPr algn="ctr" fontAlgn="auto">
              <a:spcAft>
                <a:spcPts val="0"/>
              </a:spcAft>
              <a:buNone/>
              <a:defRPr/>
            </a:pPr>
            <a:r>
              <a:rPr lang="zh-CN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我</a:t>
            </a:r>
            <a:r>
              <a:rPr lang="zh-CN" altLang="en-US" sz="6000" b="1" dirty="0">
                <a:solidFill>
                  <a:srgbClr val="C00000"/>
                </a:solidFill>
                <a:ea typeface="華康儷中黑" pitchFamily="1" charset="-120"/>
              </a:rPr>
              <a:t>实甘愿竭尽心才</a:t>
            </a:r>
            <a:r>
              <a:rPr lang="zh-CN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，</a:t>
            </a:r>
            <a:endParaRPr lang="en-US" altLang="zh-CN" sz="6000" b="1" dirty="0">
              <a:solidFill>
                <a:srgbClr val="C00000"/>
              </a:solidFill>
              <a:ea typeface="華康儷中黑" pitchFamily="1" charset="-120"/>
            </a:endParaRP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zh-CN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殷</a:t>
            </a:r>
            <a:r>
              <a:rPr lang="zh-CN" altLang="en-US" sz="6000" b="1" dirty="0">
                <a:solidFill>
                  <a:srgbClr val="C00000"/>
                </a:solidFill>
                <a:ea typeface="華康儷中黑" pitchFamily="1" charset="-120"/>
              </a:rPr>
              <a:t>勤作工趁现在，</a:t>
            </a:r>
            <a:endParaRPr lang="zh-TW" altLang="en-US" sz="6000" b="1" dirty="0">
              <a:solidFill>
                <a:srgbClr val="C00000"/>
              </a:solidFill>
              <a:ea typeface="華康儷中黑" pitchFamily="1" charset="-120"/>
            </a:endParaRPr>
          </a:p>
          <a:p>
            <a:pPr algn="ctr" fontAlgn="auto">
              <a:spcAft>
                <a:spcPts val="0"/>
              </a:spcAft>
              <a:buNone/>
              <a:defRPr/>
            </a:pPr>
            <a:endParaRPr lang="en-US" altLang="zh-TW" sz="4800" b="1" dirty="0" smtClean="0">
              <a:solidFill>
                <a:srgbClr val="CC00CC"/>
              </a:solidFill>
              <a:ea typeface="新細明體" charset="-120"/>
            </a:endParaRP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altLang="zh-TW" sz="4800" b="1" dirty="0" smtClean="0">
                <a:solidFill>
                  <a:srgbClr val="002060"/>
                </a:solidFill>
                <a:ea typeface="新細明體" charset="-120"/>
              </a:rPr>
              <a:t>O </a:t>
            </a:r>
            <a:r>
              <a:rPr lang="en-US" altLang="zh-TW" sz="4800" b="1" dirty="0">
                <a:solidFill>
                  <a:srgbClr val="002060"/>
                </a:solidFill>
                <a:ea typeface="新細明體" charset="-120"/>
              </a:rPr>
              <a:t>The saints, arouse, be earnest, </a:t>
            </a:r>
          </a:p>
          <a:p>
            <a:pPr marL="114300" indent="0" algn="ctr" fontAlgn="auto">
              <a:spcAft>
                <a:spcPts val="0"/>
              </a:spcAft>
              <a:buNone/>
              <a:defRPr/>
            </a:pPr>
            <a:r>
              <a:rPr lang="en-GB" altLang="zh-TW" sz="4800" b="1" dirty="0" smtClean="0">
                <a:solidFill>
                  <a:srgbClr val="002060"/>
                </a:solidFill>
                <a:ea typeface="新細明體" charset="-120"/>
              </a:rPr>
              <a:t>Could </a:t>
            </a:r>
            <a:r>
              <a:rPr lang="en-GB" altLang="zh-TW" sz="4800" b="1" dirty="0">
                <a:solidFill>
                  <a:srgbClr val="002060"/>
                </a:solidFill>
                <a:ea typeface="新細明體" charset="-120"/>
              </a:rPr>
              <a:t>I but recall them now,</a:t>
            </a:r>
            <a:endParaRPr lang="en-US" altLang="zh-TW" sz="4800" b="1" dirty="0">
              <a:solidFill>
                <a:srgbClr val="002060"/>
              </a:solidFill>
              <a:ea typeface="新細明體" charset="-120"/>
            </a:endParaRPr>
          </a:p>
          <a:p>
            <a:pPr marL="114300" indent="0" fontAlgn="auto">
              <a:spcAft>
                <a:spcPts val="0"/>
              </a:spcAft>
              <a:buNone/>
              <a:defRPr/>
            </a:pPr>
            <a:r>
              <a:rPr lang="zh-TW" altLang="en-US" sz="4000" b="1" dirty="0" smtClean="0">
                <a:solidFill>
                  <a:srgbClr val="CC00CC"/>
                </a:solidFill>
                <a:ea typeface="華康儷中黑" pitchFamily="1" charset="-120"/>
              </a:rPr>
              <a:t>          </a:t>
            </a:r>
            <a:endParaRPr lang="en-US" altLang="zh-TW" sz="3200" b="1" dirty="0">
              <a:solidFill>
                <a:srgbClr val="CC00CC"/>
              </a:solidFill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1443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astel Green Background for PPT a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3" y="0"/>
            <a:ext cx="1219200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7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881270"/>
            <a:ext cx="11277600" cy="5599043"/>
          </a:xfrm>
        </p:spPr>
        <p:txBody>
          <a:bodyPr rtlCol="0">
            <a:normAutofit/>
          </a:bodyPr>
          <a:lstStyle/>
          <a:p>
            <a:pPr marL="114300" indent="0" algn="ctr" fontAlgn="auto">
              <a:spcAft>
                <a:spcPts val="0"/>
              </a:spcAft>
              <a:buNone/>
              <a:defRPr/>
            </a:pPr>
            <a:r>
              <a:rPr lang="zh-CN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黑</a:t>
            </a:r>
            <a:r>
              <a:rPr lang="zh-CN" altLang="en-US" sz="6000" b="1" dirty="0">
                <a:solidFill>
                  <a:srgbClr val="C00000"/>
                </a:solidFill>
                <a:ea typeface="華康儷中黑" pitchFamily="1" charset="-120"/>
              </a:rPr>
              <a:t>夜已深，白昼将近，</a:t>
            </a:r>
            <a:endParaRPr lang="zh-TW" altLang="en-US" sz="6000" b="1" dirty="0">
              <a:solidFill>
                <a:srgbClr val="C00000"/>
              </a:solidFill>
              <a:ea typeface="華康儷中黑" pitchFamily="1" charset="-120"/>
            </a:endParaRPr>
          </a:p>
          <a:p>
            <a:pPr marL="114300" lvl="0" indent="0" algn="ctr" fontAlgn="auto">
              <a:spcAft>
                <a:spcPts val="0"/>
              </a:spcAft>
              <a:buClr>
                <a:srgbClr val="93A299"/>
              </a:buClr>
              <a:buNone/>
              <a:defRPr/>
            </a:pPr>
            <a:r>
              <a:rPr lang="zh-CN" altLang="en-US" sz="6000" b="1" dirty="0">
                <a:solidFill>
                  <a:srgbClr val="C00000"/>
                </a:solidFill>
                <a:ea typeface="新細明體" charset="-120"/>
              </a:rPr>
              <a:t>儆</a:t>
            </a:r>
            <a:r>
              <a:rPr lang="zh-CN" altLang="en-US" sz="6000" b="1" dirty="0">
                <a:solidFill>
                  <a:srgbClr val="C00000"/>
                </a:solidFill>
                <a:ea typeface="華康儷中黑" pitchFamily="1" charset="-120"/>
              </a:rPr>
              <a:t>醒救人等主来。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zh-CN" altLang="en-US" sz="4800" b="1" dirty="0" smtClean="0">
                <a:solidFill>
                  <a:srgbClr val="CC00CC"/>
                </a:solidFill>
                <a:ea typeface="新細明體" charset="-120"/>
              </a:rPr>
              <a:t> </a:t>
            </a:r>
            <a:endParaRPr lang="en-US" altLang="zh-CN" sz="4800" b="1" dirty="0" smtClean="0">
              <a:solidFill>
                <a:srgbClr val="CC00CC"/>
              </a:solidFill>
              <a:ea typeface="新細明體" charset="-120"/>
            </a:endParaRP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altLang="zh-TW" sz="4800" b="1" dirty="0" smtClean="0">
                <a:solidFill>
                  <a:srgbClr val="002060"/>
                </a:solidFill>
                <a:ea typeface="新細明體" charset="-120"/>
              </a:rPr>
              <a:t>Ere </a:t>
            </a:r>
            <a:r>
              <a:rPr lang="en-US" altLang="zh-TW" sz="4800" b="1" dirty="0">
                <a:solidFill>
                  <a:srgbClr val="002060"/>
                </a:solidFill>
                <a:ea typeface="新細明體" charset="-120"/>
              </a:rPr>
              <a:t>the night of death o’er take thee,</a:t>
            </a:r>
          </a:p>
          <a:p>
            <a:pPr marL="114300" indent="0" algn="ctr" fontAlgn="auto">
              <a:spcAft>
                <a:spcPts val="0"/>
              </a:spcAft>
              <a:buNone/>
              <a:defRPr/>
            </a:pPr>
            <a:r>
              <a:rPr lang="en-US" altLang="en-US" sz="4800" b="1" dirty="0" smtClean="0">
                <a:solidFill>
                  <a:srgbClr val="002060"/>
                </a:solidFill>
                <a:ea typeface="新細明體" charset="-120"/>
              </a:rPr>
              <a:t>Strive </a:t>
            </a:r>
            <a:r>
              <a:rPr lang="en-US" altLang="en-US" sz="4800" b="1" dirty="0">
                <a:solidFill>
                  <a:srgbClr val="002060"/>
                </a:solidFill>
                <a:ea typeface="新細明體" charset="-120"/>
              </a:rPr>
              <a:t>for souls while still you may</a:t>
            </a:r>
            <a:r>
              <a:rPr lang="zh-CN" altLang="en-US" sz="4800" b="1" dirty="0">
                <a:solidFill>
                  <a:srgbClr val="002060"/>
                </a:solidFill>
                <a:ea typeface="新細明體" charset="-120"/>
              </a:rPr>
              <a:t>。</a:t>
            </a:r>
            <a:endParaRPr lang="en-US" altLang="en-US" sz="4800" b="1" dirty="0">
              <a:solidFill>
                <a:srgbClr val="002060"/>
              </a:solidFill>
              <a:ea typeface="新細明體" charset="-120"/>
            </a:endParaRPr>
          </a:p>
          <a:p>
            <a:pPr fontAlgn="auto">
              <a:spcAft>
                <a:spcPts val="0"/>
              </a:spcAft>
              <a:buNone/>
              <a:defRPr/>
            </a:pPr>
            <a:endParaRPr lang="en-US" altLang="zh-TW" sz="3200" b="1" dirty="0">
              <a:solidFill>
                <a:srgbClr val="CC00CC"/>
              </a:solidFill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631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astel Green Background for PPT a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76202" y="0"/>
            <a:ext cx="122682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7" name="Rectangle 2"/>
          <p:cNvSpPr>
            <a:spLocks noGrp="1" noChangeArrowheads="1"/>
          </p:cNvSpPr>
          <p:nvPr>
            <p:ph idx="1"/>
          </p:nvPr>
        </p:nvSpPr>
        <p:spPr>
          <a:xfrm>
            <a:off x="990600" y="768627"/>
            <a:ext cx="10210800" cy="5943600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None/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工</a:t>
            </a:r>
            <a:r>
              <a:rPr lang="zh-TW" altLang="en-US" sz="6000" b="1" dirty="0">
                <a:solidFill>
                  <a:srgbClr val="C00000"/>
                </a:solidFill>
                <a:ea typeface="華康儷中黑" pitchFamily="1" charset="-120"/>
              </a:rPr>
              <a:t>尚未成我即去乎</a:t>
            </a:r>
          </a:p>
          <a:p>
            <a:pPr marL="114300" lvl="0" indent="0" algn="ctr" fontAlgn="auto">
              <a:spcAft>
                <a:spcPts val="0"/>
              </a:spcAft>
              <a:buClr>
                <a:srgbClr val="93A299"/>
              </a:buClr>
              <a:buNone/>
              <a:defRPr/>
            </a:pPr>
            <a:r>
              <a:rPr lang="zh-TW" altLang="en-US" sz="6000" b="1" dirty="0">
                <a:solidFill>
                  <a:srgbClr val="C00000"/>
                </a:solidFill>
                <a:ea typeface="華康儷中黑" pitchFamily="1" charset="-120"/>
              </a:rPr>
              <a:t>何能如此見恩主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zh-CN" altLang="en-US" sz="4800" b="1" dirty="0" smtClean="0">
                <a:solidFill>
                  <a:srgbClr val="CC00CC"/>
                </a:solidFill>
                <a:ea typeface="新細明體" charset="-120"/>
              </a:rPr>
              <a:t> </a:t>
            </a:r>
            <a:endParaRPr lang="en-US" altLang="zh-CN" sz="4800" b="1" dirty="0" smtClean="0">
              <a:solidFill>
                <a:srgbClr val="CC00CC"/>
              </a:solidFill>
              <a:ea typeface="新細明體" charset="-120"/>
            </a:endParaRP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GB" altLang="zh-TW" sz="4800" b="1" dirty="0" smtClean="0">
                <a:solidFill>
                  <a:srgbClr val="002060"/>
                </a:solidFill>
                <a:ea typeface="新細明體" charset="-120"/>
              </a:rPr>
              <a:t>Must </a:t>
            </a:r>
            <a:r>
              <a:rPr lang="en-GB" altLang="zh-TW" sz="4800" b="1" dirty="0">
                <a:solidFill>
                  <a:srgbClr val="002060"/>
                </a:solidFill>
                <a:ea typeface="新細明體" charset="-120"/>
              </a:rPr>
              <a:t>I go, and empty-handed</a:t>
            </a:r>
            <a:r>
              <a:rPr lang="en-GB" altLang="zh-TW" sz="4800" b="1" dirty="0" smtClean="0">
                <a:solidFill>
                  <a:srgbClr val="002060"/>
                </a:solidFill>
                <a:ea typeface="新細明體" charset="-120"/>
              </a:rPr>
              <a:t>?</a:t>
            </a:r>
            <a:endParaRPr lang="zh-TW" altLang="en-US" sz="4800" b="1" dirty="0">
              <a:solidFill>
                <a:srgbClr val="002060"/>
              </a:solidFill>
              <a:ea typeface="華康儷中黑" pitchFamily="1" charset="-120"/>
            </a:endParaRPr>
          </a:p>
          <a:p>
            <a:pPr marL="114300" indent="0" algn="ctr" fontAlgn="auto">
              <a:spcAft>
                <a:spcPts val="0"/>
              </a:spcAft>
              <a:buNone/>
              <a:defRPr/>
            </a:pPr>
            <a:r>
              <a:rPr lang="en-GB" altLang="zh-TW" sz="4800" b="1" dirty="0" smtClean="0">
                <a:solidFill>
                  <a:srgbClr val="002060"/>
                </a:solidFill>
                <a:ea typeface="新細明體" charset="-120"/>
              </a:rPr>
              <a:t>Must </a:t>
            </a:r>
            <a:r>
              <a:rPr lang="en-GB" altLang="zh-TW" sz="4800" b="1" dirty="0">
                <a:solidFill>
                  <a:srgbClr val="002060"/>
                </a:solidFill>
                <a:ea typeface="新細明體" charset="-120"/>
              </a:rPr>
              <a:t>I meet my </a:t>
            </a:r>
            <a:r>
              <a:rPr lang="en-GB" altLang="zh-TW" sz="4800" b="1" dirty="0" err="1">
                <a:solidFill>
                  <a:srgbClr val="002060"/>
                </a:solidFill>
                <a:ea typeface="新細明體" charset="-120"/>
              </a:rPr>
              <a:t>Savior</a:t>
            </a:r>
            <a:r>
              <a:rPr lang="en-GB" altLang="zh-TW" sz="4800" b="1" dirty="0">
                <a:solidFill>
                  <a:srgbClr val="002060"/>
                </a:solidFill>
                <a:ea typeface="新細明體" charset="-120"/>
              </a:rPr>
              <a:t> so?</a:t>
            </a:r>
            <a:endParaRPr lang="en-US" altLang="zh-TW" sz="4800" b="1" dirty="0">
              <a:solidFill>
                <a:srgbClr val="002060"/>
              </a:solidFill>
              <a:ea typeface="新細明體" charset="-120"/>
            </a:endParaRPr>
          </a:p>
          <a:p>
            <a:pPr marL="114300" indent="0" algn="ctr" fontAlgn="auto">
              <a:spcAft>
                <a:spcPts val="0"/>
              </a:spcAft>
              <a:buNone/>
              <a:defRPr/>
            </a:pPr>
            <a:r>
              <a:rPr lang="zh-TW" altLang="en-US" sz="4800" b="1" dirty="0">
                <a:solidFill>
                  <a:srgbClr val="CC00CC"/>
                </a:solidFill>
                <a:ea typeface="華康儷中黑" pitchFamily="1" charset="-120"/>
              </a:rPr>
              <a:t>          </a:t>
            </a:r>
            <a:r>
              <a:rPr lang="zh-CN" altLang="en-US" sz="4800" b="1" dirty="0">
                <a:solidFill>
                  <a:srgbClr val="CC00CC"/>
                </a:solidFill>
                <a:ea typeface="華康儷中黑" pitchFamily="1" charset="-120"/>
              </a:rPr>
              <a:t> </a:t>
            </a:r>
            <a:endParaRPr lang="en-US" altLang="zh-TW" sz="3200" b="1" dirty="0">
              <a:solidFill>
                <a:srgbClr val="CC00CC"/>
              </a:solidFill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050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astel Green Background for PPT a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2" y="0"/>
            <a:ext cx="122682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7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914400"/>
            <a:ext cx="11506200" cy="5277678"/>
          </a:xfrm>
        </p:spPr>
        <p:txBody>
          <a:bodyPr rtlCol="0">
            <a:normAutofit/>
          </a:bodyPr>
          <a:lstStyle/>
          <a:p>
            <a:pPr marL="114300" lvl="0" indent="0" algn="ctr" fontAlgn="auto">
              <a:spcAft>
                <a:spcPts val="0"/>
              </a:spcAft>
              <a:buClr>
                <a:srgbClr val="93A299"/>
              </a:buClr>
              <a:buNone/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未</a:t>
            </a:r>
            <a:r>
              <a:rPr lang="zh-TW" altLang="en-US" sz="6000" b="1" dirty="0">
                <a:solidFill>
                  <a:srgbClr val="C00000"/>
                </a:solidFill>
                <a:ea typeface="華康儷中黑" pitchFamily="1" charset="-120"/>
              </a:rPr>
              <a:t>領一</a:t>
            </a: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人</a:t>
            </a:r>
            <a:r>
              <a:rPr lang="zh-CN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来</a:t>
            </a: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歸耶穌</a:t>
            </a:r>
            <a:endParaRPr lang="en-US" altLang="zh-CN" sz="6000" b="1" dirty="0" smtClean="0">
              <a:solidFill>
                <a:srgbClr val="C00000"/>
              </a:solidFill>
              <a:ea typeface="華康儷中黑" pitchFamily="1" charset="-120"/>
            </a:endParaRPr>
          </a:p>
          <a:p>
            <a:pPr marL="114300" lvl="0" indent="0" algn="ctr" fontAlgn="auto">
              <a:spcAft>
                <a:spcPts val="0"/>
              </a:spcAft>
              <a:buClr>
                <a:srgbClr val="93A299"/>
              </a:buClr>
              <a:buNone/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豈</a:t>
            </a:r>
            <a:r>
              <a:rPr lang="zh-TW" altLang="en-US" sz="6000" b="1" dirty="0">
                <a:solidFill>
                  <a:srgbClr val="C00000"/>
                </a:solidFill>
                <a:ea typeface="華康儷中黑" pitchFamily="1" charset="-120"/>
              </a:rPr>
              <a:t>可空手回天</a:t>
            </a: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府</a:t>
            </a:r>
            <a:endParaRPr lang="zh-TW" altLang="en-US" sz="6000" b="1" dirty="0">
              <a:solidFill>
                <a:srgbClr val="C00000"/>
              </a:solidFill>
              <a:ea typeface="華康儷中黑" pitchFamily="1" charset="-120"/>
            </a:endParaRPr>
          </a:p>
          <a:p>
            <a:pPr marL="114300" indent="0" algn="ctr" fontAlgn="auto">
              <a:spcAft>
                <a:spcPts val="0"/>
              </a:spcAft>
              <a:buNone/>
              <a:defRPr/>
            </a:pPr>
            <a:endParaRPr lang="zh-TW" altLang="en-US" sz="4800" b="1" dirty="0">
              <a:solidFill>
                <a:srgbClr val="CC00CC"/>
              </a:solidFill>
              <a:ea typeface="華康儷中黑" pitchFamily="1" charset="-120"/>
            </a:endParaRP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altLang="zh-TW" sz="4000" b="1" dirty="0">
                <a:solidFill>
                  <a:srgbClr val="CC00CC"/>
                </a:solidFill>
                <a:ea typeface="新細明體" charset="-120"/>
              </a:rPr>
              <a:t>   </a:t>
            </a:r>
            <a:r>
              <a:rPr lang="en-GB" altLang="zh-TW" sz="4800" b="1" dirty="0">
                <a:solidFill>
                  <a:srgbClr val="002060"/>
                </a:solidFill>
                <a:ea typeface="新細明體" charset="-120"/>
              </a:rPr>
              <a:t>Not one soul with which to greet Him:</a:t>
            </a:r>
            <a:endParaRPr lang="en-US" altLang="zh-TW" sz="4800" b="1" dirty="0">
              <a:solidFill>
                <a:srgbClr val="002060"/>
              </a:solidFill>
              <a:ea typeface="新細明體" charset="-120"/>
            </a:endParaRPr>
          </a:p>
          <a:p>
            <a:pPr marL="114300" indent="0" algn="ctr" fontAlgn="auto">
              <a:spcAft>
                <a:spcPts val="0"/>
              </a:spcAft>
              <a:buNone/>
              <a:defRPr/>
            </a:pPr>
            <a:r>
              <a:rPr lang="en-US" altLang="zh-TW" sz="4800" b="1" dirty="0" smtClean="0">
                <a:solidFill>
                  <a:srgbClr val="002060"/>
                </a:solidFill>
                <a:ea typeface="新細明體" charset="-120"/>
              </a:rPr>
              <a:t>Must </a:t>
            </a:r>
            <a:r>
              <a:rPr lang="en-US" altLang="zh-TW" sz="4800" b="1" dirty="0">
                <a:solidFill>
                  <a:srgbClr val="002060"/>
                </a:solidFill>
                <a:ea typeface="新細明體" charset="-120"/>
              </a:rPr>
              <a:t>I empty-handed go?</a:t>
            </a:r>
          </a:p>
        </p:txBody>
      </p:sp>
    </p:spTree>
    <p:extLst>
      <p:ext uri="{BB962C8B-B14F-4D97-AF65-F5344CB8AC3E}">
        <p14:creationId xmlns:p14="http://schemas.microsoft.com/office/powerpoint/2010/main" val="168620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astel Green Background for PPT a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98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xfrm>
            <a:off x="1168400" y="909320"/>
            <a:ext cx="10363200" cy="536956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zh-CN" altLang="en-US" sz="6000" b="1" dirty="0" smtClean="0">
                <a:solidFill>
                  <a:srgbClr val="C00000"/>
                </a:solidFill>
                <a:ea typeface="華康儷中黑"/>
                <a:cs typeface="華康儷中黑"/>
              </a:rPr>
              <a:t>主</a:t>
            </a:r>
            <a:r>
              <a:rPr lang="zh-CN" altLang="en-US" sz="6000" b="1" dirty="0">
                <a:solidFill>
                  <a:srgbClr val="C00000"/>
                </a:solidFill>
                <a:ea typeface="華康儷中黑"/>
                <a:cs typeface="華康儷中黑"/>
              </a:rPr>
              <a:t>若今日接我灵魂</a:t>
            </a:r>
            <a:r>
              <a:rPr lang="zh-CN" altLang="en-US" sz="6000" b="1" dirty="0" smtClean="0">
                <a:solidFill>
                  <a:srgbClr val="C00000"/>
                </a:solidFill>
                <a:ea typeface="華康儷中黑"/>
                <a:cs typeface="華康儷中黑"/>
              </a:rPr>
              <a:t>，</a:t>
            </a:r>
            <a:endParaRPr lang="en-US" altLang="zh-CN" sz="6000" b="1" dirty="0">
              <a:solidFill>
                <a:srgbClr val="C00000"/>
              </a:solidFill>
              <a:ea typeface="華康儷中黑"/>
              <a:cs typeface="華康儷中黑"/>
            </a:endParaRPr>
          </a:p>
          <a:p>
            <a:pPr algn="ctr">
              <a:buFont typeface="Wingdings" pitchFamily="2" charset="2"/>
              <a:buNone/>
            </a:pPr>
            <a:r>
              <a:rPr lang="zh-CN" altLang="en-US" sz="6000" b="1" dirty="0" smtClean="0">
                <a:solidFill>
                  <a:srgbClr val="C00000"/>
                </a:solidFill>
                <a:ea typeface="華康儷中黑"/>
                <a:cs typeface="華康儷中黑"/>
              </a:rPr>
              <a:t>我</a:t>
            </a:r>
            <a:r>
              <a:rPr lang="zh-TW" altLang="en-US" sz="6000" b="1" dirty="0">
                <a:solidFill>
                  <a:srgbClr val="C00000"/>
                </a:solidFill>
                <a:ea typeface="華康儷中黑"/>
                <a:cs typeface="華康儷中黑"/>
              </a:rPr>
              <a:t>能坦然見主</a:t>
            </a:r>
            <a:r>
              <a:rPr lang="zh-CN" altLang="en-US" sz="6000" b="1" dirty="0">
                <a:solidFill>
                  <a:srgbClr val="C00000"/>
                </a:solidFill>
                <a:ea typeface="華康儷中黑"/>
                <a:cs typeface="華康儷中黑"/>
              </a:rPr>
              <a:t>否？</a:t>
            </a:r>
            <a:endParaRPr lang="zh-TW" altLang="en-US" sz="6000" b="1" dirty="0">
              <a:solidFill>
                <a:srgbClr val="C00000"/>
              </a:solidFill>
              <a:ea typeface="華康儷中黑"/>
              <a:cs typeface="華康儷中黑"/>
            </a:endParaRPr>
          </a:p>
          <a:p>
            <a:pPr marL="114300" indent="0" algn="ctr">
              <a:buNone/>
            </a:pPr>
            <a:endParaRPr lang="zh-TW" altLang="en-US" sz="4400" b="1" dirty="0">
              <a:solidFill>
                <a:srgbClr val="CC00CC"/>
              </a:solidFill>
              <a:ea typeface="華康儷中黑"/>
              <a:cs typeface="華康儷中黑"/>
            </a:endParaRPr>
          </a:p>
          <a:p>
            <a:pPr algn="ctr">
              <a:buFont typeface="Wingdings" pitchFamily="2" charset="2"/>
              <a:buNone/>
            </a:pPr>
            <a:r>
              <a:rPr lang="en-US" altLang="zh-TW" sz="3200" b="1" dirty="0">
                <a:solidFill>
                  <a:srgbClr val="CC00CC"/>
                </a:solidFill>
                <a:ea typeface="新細明體" pitchFamily="18" charset="-120"/>
              </a:rPr>
              <a:t>  </a:t>
            </a:r>
            <a:r>
              <a:rPr lang="en-US" altLang="zh-TW" sz="3200" b="1" dirty="0" smtClean="0">
                <a:solidFill>
                  <a:srgbClr val="CC00CC"/>
                </a:solidFill>
                <a:ea typeface="新細明體" pitchFamily="18" charset="-120"/>
              </a:rPr>
              <a:t> </a:t>
            </a:r>
            <a:r>
              <a:rPr lang="zh-CN" altLang="en-US" sz="3200" b="1" dirty="0" smtClean="0">
                <a:solidFill>
                  <a:srgbClr val="CC00CC"/>
                </a:solidFill>
                <a:ea typeface="新細明體" pitchFamily="18" charset="-120"/>
              </a:rPr>
              <a:t>  </a:t>
            </a:r>
            <a:r>
              <a:rPr lang="en-GB" altLang="zh-TW" sz="4800" b="1" dirty="0" smtClean="0">
                <a:solidFill>
                  <a:srgbClr val="002060"/>
                </a:solidFill>
                <a:ea typeface="新細明體" pitchFamily="18" charset="-120"/>
              </a:rPr>
              <a:t>Must </a:t>
            </a:r>
            <a:r>
              <a:rPr lang="en-GB" altLang="zh-TW" sz="4800" b="1" dirty="0">
                <a:solidFill>
                  <a:srgbClr val="002060"/>
                </a:solidFill>
                <a:ea typeface="新細明體" pitchFamily="18" charset="-120"/>
              </a:rPr>
              <a:t>I go, and empty-handed</a:t>
            </a:r>
            <a:r>
              <a:rPr lang="en-GB" altLang="zh-TW" sz="4800" b="1" dirty="0" smtClean="0">
                <a:solidFill>
                  <a:srgbClr val="002060"/>
                </a:solidFill>
                <a:ea typeface="新細明體" pitchFamily="18" charset="-120"/>
              </a:rPr>
              <a:t>,</a:t>
            </a:r>
            <a:endParaRPr lang="en-US" altLang="zh-TW" sz="4800" b="1" dirty="0">
              <a:solidFill>
                <a:srgbClr val="002060"/>
              </a:solidFill>
              <a:ea typeface="新細明體" pitchFamily="18" charset="-120"/>
            </a:endParaRPr>
          </a:p>
          <a:p>
            <a:pPr marL="114300" indent="0" algn="ctr">
              <a:buNone/>
            </a:pPr>
            <a:r>
              <a:rPr lang="en-GB" altLang="zh-TW" sz="4800" b="1" dirty="0" smtClean="0">
                <a:solidFill>
                  <a:srgbClr val="002060"/>
                </a:solidFill>
                <a:ea typeface="新細明體" pitchFamily="18" charset="-120"/>
              </a:rPr>
              <a:t>Thus </a:t>
            </a:r>
            <a:r>
              <a:rPr lang="en-GB" altLang="zh-TW" sz="4800" b="1" dirty="0">
                <a:solidFill>
                  <a:srgbClr val="002060"/>
                </a:solidFill>
                <a:ea typeface="新細明體" pitchFamily="18" charset="-120"/>
              </a:rPr>
              <a:t>my dear Redeemer meet</a:t>
            </a:r>
            <a:r>
              <a:rPr lang="en-GB" altLang="zh-TW" sz="4800" b="1" dirty="0" smtClean="0">
                <a:solidFill>
                  <a:srgbClr val="002060"/>
                </a:solidFill>
                <a:ea typeface="新細明體" pitchFamily="18" charset="-120"/>
              </a:rPr>
              <a:t>?</a:t>
            </a:r>
            <a:endParaRPr lang="en-US" altLang="zh-TW" sz="4800" b="1" dirty="0">
              <a:solidFill>
                <a:srgbClr val="002060"/>
              </a:solidFill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528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astel Green Background for PPT a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38" y="0"/>
            <a:ext cx="1218606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xfrm>
            <a:off x="841169" y="985520"/>
            <a:ext cx="10515600" cy="5212080"/>
          </a:xfrm>
        </p:spPr>
        <p:txBody>
          <a:bodyPr/>
          <a:lstStyle/>
          <a:p>
            <a:pPr marL="114300" lvl="0" indent="0" algn="ctr">
              <a:buClr>
                <a:srgbClr val="93A299"/>
              </a:buClr>
              <a:buNone/>
            </a:pPr>
            <a:r>
              <a:rPr lang="zh-CN" altLang="en-US" sz="6000" b="1" dirty="0" smtClean="0">
                <a:solidFill>
                  <a:srgbClr val="C00000"/>
                </a:solidFill>
                <a:ea typeface="華康儷中黑"/>
                <a:cs typeface="華康儷中黑"/>
              </a:rPr>
              <a:t>缺少</a:t>
            </a:r>
            <a:r>
              <a:rPr lang="zh-TW" altLang="en-US" sz="6000" b="1" dirty="0">
                <a:solidFill>
                  <a:srgbClr val="C00000"/>
                </a:solidFill>
                <a:ea typeface="華康儷中黑"/>
                <a:cs typeface="華康儷中黑"/>
              </a:rPr>
              <a:t>珍</a:t>
            </a:r>
            <a:r>
              <a:rPr lang="zh-TW" altLang="en-US" sz="6000" b="1" dirty="0" smtClean="0">
                <a:solidFill>
                  <a:srgbClr val="C00000"/>
                </a:solidFill>
                <a:ea typeface="華康儷中黑"/>
                <a:cs typeface="華康儷中黑"/>
              </a:rPr>
              <a:t>寶</a:t>
            </a:r>
            <a:r>
              <a:rPr lang="zh-CN" altLang="en-US" sz="6000" b="1" dirty="0" smtClean="0">
                <a:solidFill>
                  <a:srgbClr val="C00000"/>
                </a:solidFill>
                <a:ea typeface="華康儷中黑"/>
                <a:cs typeface="華康儷中黑"/>
              </a:rPr>
              <a:t>向主</a:t>
            </a:r>
            <a:r>
              <a:rPr lang="zh-TW" altLang="en-US" sz="6000" b="1" dirty="0" smtClean="0">
                <a:solidFill>
                  <a:srgbClr val="C00000"/>
                </a:solidFill>
                <a:ea typeface="華康儷中黑"/>
                <a:cs typeface="華康儷中黑"/>
              </a:rPr>
              <a:t>獻</a:t>
            </a:r>
            <a:r>
              <a:rPr lang="zh-CN" altLang="en-US" sz="6000" b="1" dirty="0" smtClean="0">
                <a:solidFill>
                  <a:srgbClr val="C00000"/>
                </a:solidFill>
                <a:ea typeface="華康儷中黑"/>
                <a:cs typeface="華康儷中黑"/>
              </a:rPr>
              <a:t>陈</a:t>
            </a:r>
            <a:endParaRPr lang="en-US" altLang="zh-CN" sz="6000" b="1" dirty="0" smtClean="0">
              <a:solidFill>
                <a:srgbClr val="C00000"/>
              </a:solidFill>
              <a:ea typeface="華康儷中黑"/>
              <a:cs typeface="華康儷中黑"/>
            </a:endParaRPr>
          </a:p>
          <a:p>
            <a:pPr algn="ctr">
              <a:buFont typeface="Wingdings" pitchFamily="2" charset="2"/>
              <a:buNone/>
            </a:pPr>
            <a:r>
              <a:rPr lang="zh-CN" altLang="en-US" sz="6000" b="1" dirty="0">
                <a:solidFill>
                  <a:srgbClr val="C00000"/>
                </a:solidFill>
                <a:ea typeface="華康儷中黑"/>
                <a:cs typeface="華康儷中黑"/>
              </a:rPr>
              <a:t>赎罪大恩白白</a:t>
            </a:r>
            <a:r>
              <a:rPr lang="zh-CN" altLang="en-US" sz="6000" b="1" dirty="0" smtClean="0">
                <a:solidFill>
                  <a:srgbClr val="C00000"/>
                </a:solidFill>
                <a:ea typeface="華康儷中黑"/>
                <a:cs typeface="華康儷中黑"/>
              </a:rPr>
              <a:t>受</a:t>
            </a:r>
            <a:endParaRPr lang="en-US" altLang="zh-CN" sz="6000" b="1" dirty="0" smtClean="0">
              <a:solidFill>
                <a:srgbClr val="C00000"/>
              </a:solidFill>
              <a:ea typeface="華康儷中黑"/>
              <a:cs typeface="華康儷中黑"/>
            </a:endParaRPr>
          </a:p>
          <a:p>
            <a:pPr algn="ctr">
              <a:buFont typeface="Wingdings" pitchFamily="2" charset="2"/>
              <a:buNone/>
            </a:pPr>
            <a:endParaRPr lang="zh-TW" altLang="en-US" sz="5400" b="1" dirty="0">
              <a:solidFill>
                <a:srgbClr val="C00000"/>
              </a:solidFill>
              <a:ea typeface="華康儷中黑"/>
              <a:cs typeface="華康儷中黑"/>
            </a:endParaRPr>
          </a:p>
          <a:p>
            <a:pPr algn="ctr">
              <a:buFont typeface="Wingdings" pitchFamily="2" charset="2"/>
              <a:buNone/>
            </a:pPr>
            <a:r>
              <a:rPr lang="en-US" altLang="zh-TW" sz="3200" b="1" dirty="0">
                <a:solidFill>
                  <a:srgbClr val="CC00CC"/>
                </a:solidFill>
                <a:ea typeface="新細明體" pitchFamily="18" charset="-120"/>
              </a:rPr>
              <a:t>   </a:t>
            </a:r>
            <a:r>
              <a:rPr lang="zh-CN" altLang="en-US" sz="3200" b="1" dirty="0">
                <a:solidFill>
                  <a:srgbClr val="CC00CC"/>
                </a:solidFill>
                <a:ea typeface="新細明體" pitchFamily="18" charset="-120"/>
              </a:rPr>
              <a:t>   </a:t>
            </a:r>
            <a:r>
              <a:rPr lang="en-GB" altLang="zh-TW" sz="4800" b="1" dirty="0">
                <a:solidFill>
                  <a:srgbClr val="002060"/>
                </a:solidFill>
                <a:ea typeface="新細明體" pitchFamily="18" charset="-120"/>
              </a:rPr>
              <a:t>Not one day of service give Him,</a:t>
            </a:r>
            <a:endParaRPr lang="en-US" altLang="zh-TW" sz="4800" b="1" dirty="0">
              <a:solidFill>
                <a:srgbClr val="002060"/>
              </a:solidFill>
              <a:ea typeface="新細明體" pitchFamily="18" charset="-120"/>
            </a:endParaRPr>
          </a:p>
          <a:p>
            <a:pPr marL="114300" indent="0" algn="ctr">
              <a:buNone/>
            </a:pPr>
            <a:r>
              <a:rPr lang="en-GB" altLang="zh-TW" sz="4800" b="1" dirty="0" smtClean="0">
                <a:solidFill>
                  <a:srgbClr val="002060"/>
                </a:solidFill>
                <a:ea typeface="新細明體" pitchFamily="18" charset="-120"/>
              </a:rPr>
              <a:t>Lay </a:t>
            </a:r>
            <a:r>
              <a:rPr lang="en-GB" altLang="zh-TW" sz="4800" b="1" dirty="0">
                <a:solidFill>
                  <a:srgbClr val="002060"/>
                </a:solidFill>
                <a:ea typeface="新細明體" pitchFamily="18" charset="-120"/>
              </a:rPr>
              <a:t>no trophy at His feet?</a:t>
            </a:r>
            <a:endParaRPr lang="en-US" altLang="zh-TW" sz="4800" b="1" dirty="0">
              <a:solidFill>
                <a:srgbClr val="002060"/>
              </a:solidFill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402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astel Green Background for PPT a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7" name="Rectangle 2"/>
          <p:cNvSpPr>
            <a:spLocks noGrp="1" noChangeArrowheads="1"/>
          </p:cNvSpPr>
          <p:nvPr>
            <p:ph idx="1"/>
          </p:nvPr>
        </p:nvSpPr>
        <p:spPr>
          <a:xfrm>
            <a:off x="720587" y="821634"/>
            <a:ext cx="11049000" cy="5420139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None/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工</a:t>
            </a:r>
            <a:r>
              <a:rPr lang="zh-TW" altLang="en-US" sz="6000" b="1" dirty="0">
                <a:solidFill>
                  <a:srgbClr val="C00000"/>
                </a:solidFill>
                <a:ea typeface="華康儷中黑" pitchFamily="1" charset="-120"/>
              </a:rPr>
              <a:t>尚未成我即去</a:t>
            </a: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乎</a:t>
            </a:r>
            <a:endParaRPr lang="en-US" altLang="zh-CN" sz="6000" b="1" dirty="0" smtClean="0">
              <a:solidFill>
                <a:srgbClr val="C00000"/>
              </a:solidFill>
              <a:ea typeface="華康儷中黑" pitchFamily="1" charset="-120"/>
            </a:endParaRPr>
          </a:p>
          <a:p>
            <a:pPr marL="114300" lvl="0" indent="0" algn="ctr" fontAlgn="auto">
              <a:spcAft>
                <a:spcPts val="0"/>
              </a:spcAft>
              <a:buClr>
                <a:srgbClr val="93A299"/>
              </a:buClr>
              <a:buNone/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何</a:t>
            </a:r>
            <a:r>
              <a:rPr lang="zh-TW" altLang="en-US" sz="6000" b="1" dirty="0">
                <a:solidFill>
                  <a:srgbClr val="C00000"/>
                </a:solidFill>
                <a:ea typeface="華康儷中黑" pitchFamily="1" charset="-120"/>
              </a:rPr>
              <a:t>能如此見恩</a:t>
            </a: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主</a:t>
            </a:r>
            <a:endParaRPr lang="zh-TW" altLang="en-US" sz="6000" b="1" dirty="0">
              <a:solidFill>
                <a:srgbClr val="C00000"/>
              </a:solidFill>
              <a:ea typeface="華康儷中黑" pitchFamily="1" charset="-120"/>
            </a:endParaRPr>
          </a:p>
          <a:p>
            <a:pPr marL="114300" indent="0" algn="ctr" fontAlgn="auto">
              <a:spcAft>
                <a:spcPts val="0"/>
              </a:spcAft>
              <a:buNone/>
              <a:defRPr/>
            </a:pPr>
            <a:endParaRPr lang="zh-TW" altLang="en-US" sz="4800" b="1" dirty="0">
              <a:solidFill>
                <a:srgbClr val="CC00CC"/>
              </a:solidFill>
              <a:ea typeface="華康儷中黑" pitchFamily="1" charset="-120"/>
            </a:endParaRP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altLang="zh-TW" sz="4800" b="1" dirty="0">
                <a:solidFill>
                  <a:srgbClr val="002060"/>
                </a:solidFill>
                <a:ea typeface="新細明體" charset="-120"/>
              </a:rPr>
              <a:t>     </a:t>
            </a:r>
            <a:r>
              <a:rPr lang="en-GB" altLang="zh-TW" sz="4800" b="1" dirty="0" smtClean="0">
                <a:solidFill>
                  <a:srgbClr val="002060"/>
                </a:solidFill>
                <a:ea typeface="新細明體" charset="-120"/>
              </a:rPr>
              <a:t>Must </a:t>
            </a:r>
            <a:r>
              <a:rPr lang="en-GB" altLang="zh-TW" sz="4800" b="1" dirty="0">
                <a:solidFill>
                  <a:srgbClr val="002060"/>
                </a:solidFill>
                <a:ea typeface="新細明體" charset="-120"/>
              </a:rPr>
              <a:t>I go, and empty-handed</a:t>
            </a:r>
            <a:r>
              <a:rPr lang="en-GB" altLang="zh-TW" sz="4800" b="1" dirty="0" smtClean="0">
                <a:solidFill>
                  <a:srgbClr val="002060"/>
                </a:solidFill>
                <a:ea typeface="新細明體" charset="-120"/>
              </a:rPr>
              <a:t>?</a:t>
            </a:r>
            <a:endParaRPr lang="zh-TW" altLang="en-US" sz="4800" b="1" dirty="0">
              <a:solidFill>
                <a:srgbClr val="002060"/>
              </a:solidFill>
              <a:ea typeface="華康儷中黑" pitchFamily="1" charset="-120"/>
            </a:endParaRPr>
          </a:p>
          <a:p>
            <a:pPr marL="114300" indent="0" algn="ctr" fontAlgn="auto">
              <a:spcAft>
                <a:spcPts val="0"/>
              </a:spcAft>
              <a:buNone/>
              <a:defRPr/>
            </a:pPr>
            <a:r>
              <a:rPr lang="en-GB" altLang="zh-TW" sz="4800" b="1" dirty="0" smtClean="0">
                <a:solidFill>
                  <a:srgbClr val="002060"/>
                </a:solidFill>
                <a:ea typeface="新細明體" charset="-120"/>
              </a:rPr>
              <a:t>Must </a:t>
            </a:r>
            <a:r>
              <a:rPr lang="en-GB" altLang="zh-TW" sz="4800" b="1" dirty="0">
                <a:solidFill>
                  <a:srgbClr val="002060"/>
                </a:solidFill>
                <a:ea typeface="新細明體" charset="-120"/>
              </a:rPr>
              <a:t>I meet my </a:t>
            </a:r>
            <a:r>
              <a:rPr lang="en-GB" altLang="zh-TW" sz="4800" b="1" dirty="0" err="1">
                <a:solidFill>
                  <a:srgbClr val="002060"/>
                </a:solidFill>
                <a:ea typeface="新細明體" charset="-120"/>
              </a:rPr>
              <a:t>Savior</a:t>
            </a:r>
            <a:r>
              <a:rPr lang="en-GB" altLang="zh-TW" sz="4800" b="1" dirty="0">
                <a:solidFill>
                  <a:srgbClr val="002060"/>
                </a:solidFill>
                <a:ea typeface="新細明體" charset="-120"/>
              </a:rPr>
              <a:t> </a:t>
            </a:r>
            <a:r>
              <a:rPr lang="en-GB" altLang="zh-TW" sz="4800" b="1" dirty="0" smtClean="0">
                <a:solidFill>
                  <a:srgbClr val="002060"/>
                </a:solidFill>
                <a:ea typeface="新細明體" charset="-120"/>
              </a:rPr>
              <a:t>so</a:t>
            </a:r>
            <a:endParaRPr lang="en-US" altLang="zh-TW" sz="4800" b="1" dirty="0">
              <a:solidFill>
                <a:srgbClr val="002060"/>
              </a:solidFill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9500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astel Green Background for PPT a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2" y="0"/>
            <a:ext cx="122682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7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914400"/>
            <a:ext cx="11506200" cy="5277678"/>
          </a:xfrm>
        </p:spPr>
        <p:txBody>
          <a:bodyPr rtlCol="0">
            <a:normAutofit/>
          </a:bodyPr>
          <a:lstStyle/>
          <a:p>
            <a:pPr marL="114300" lvl="0" indent="0" algn="ctr" fontAlgn="auto">
              <a:spcAft>
                <a:spcPts val="0"/>
              </a:spcAft>
              <a:buClr>
                <a:srgbClr val="93A299"/>
              </a:buClr>
              <a:buNone/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未</a:t>
            </a:r>
            <a:r>
              <a:rPr lang="zh-TW" altLang="en-US" sz="6000" b="1" dirty="0">
                <a:solidFill>
                  <a:srgbClr val="C00000"/>
                </a:solidFill>
                <a:ea typeface="華康儷中黑" pitchFamily="1" charset="-120"/>
              </a:rPr>
              <a:t>領一</a:t>
            </a: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人</a:t>
            </a:r>
            <a:r>
              <a:rPr lang="zh-CN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来</a:t>
            </a: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歸耶穌</a:t>
            </a:r>
            <a:endParaRPr lang="en-US" altLang="zh-CN" sz="6000" b="1" dirty="0" smtClean="0">
              <a:solidFill>
                <a:srgbClr val="C00000"/>
              </a:solidFill>
              <a:ea typeface="華康儷中黑" pitchFamily="1" charset="-120"/>
            </a:endParaRPr>
          </a:p>
          <a:p>
            <a:pPr marL="114300" lvl="0" indent="0" algn="ctr" fontAlgn="auto">
              <a:spcAft>
                <a:spcPts val="0"/>
              </a:spcAft>
              <a:buClr>
                <a:srgbClr val="93A299"/>
              </a:buClr>
              <a:buNone/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豈</a:t>
            </a:r>
            <a:r>
              <a:rPr lang="zh-TW" altLang="en-US" sz="6000" b="1" dirty="0">
                <a:solidFill>
                  <a:srgbClr val="C00000"/>
                </a:solidFill>
                <a:ea typeface="華康儷中黑" pitchFamily="1" charset="-120"/>
              </a:rPr>
              <a:t>可空手回天</a:t>
            </a: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府</a:t>
            </a:r>
            <a:endParaRPr lang="zh-TW" altLang="en-US" sz="6000" b="1" dirty="0">
              <a:solidFill>
                <a:srgbClr val="C00000"/>
              </a:solidFill>
              <a:ea typeface="華康儷中黑" pitchFamily="1" charset="-120"/>
            </a:endParaRPr>
          </a:p>
          <a:p>
            <a:pPr marL="114300" indent="0" algn="ctr" fontAlgn="auto">
              <a:spcAft>
                <a:spcPts val="0"/>
              </a:spcAft>
              <a:buNone/>
              <a:defRPr/>
            </a:pPr>
            <a:endParaRPr lang="zh-TW" altLang="en-US" sz="4800" b="1" dirty="0">
              <a:solidFill>
                <a:srgbClr val="CC00CC"/>
              </a:solidFill>
              <a:ea typeface="華康儷中黑" pitchFamily="1" charset="-120"/>
            </a:endParaRP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altLang="zh-TW" sz="4000" b="1" dirty="0">
                <a:solidFill>
                  <a:srgbClr val="CC00CC"/>
                </a:solidFill>
                <a:ea typeface="新細明體" charset="-120"/>
              </a:rPr>
              <a:t>   </a:t>
            </a:r>
            <a:r>
              <a:rPr lang="en-GB" altLang="zh-TW" sz="4800" b="1" dirty="0">
                <a:solidFill>
                  <a:srgbClr val="002060"/>
                </a:solidFill>
                <a:ea typeface="新細明體" charset="-120"/>
              </a:rPr>
              <a:t>Not one soul with which to greet Him:</a:t>
            </a:r>
            <a:endParaRPr lang="en-US" altLang="zh-TW" sz="4800" b="1" dirty="0">
              <a:solidFill>
                <a:srgbClr val="002060"/>
              </a:solidFill>
              <a:ea typeface="新細明體" charset="-120"/>
            </a:endParaRPr>
          </a:p>
          <a:p>
            <a:pPr marL="114300" indent="0" algn="ctr" fontAlgn="auto">
              <a:spcAft>
                <a:spcPts val="0"/>
              </a:spcAft>
              <a:buNone/>
              <a:defRPr/>
            </a:pPr>
            <a:r>
              <a:rPr lang="en-US" altLang="zh-TW" sz="4800" b="1" dirty="0" smtClean="0">
                <a:solidFill>
                  <a:srgbClr val="002060"/>
                </a:solidFill>
                <a:ea typeface="新細明體" charset="-120"/>
              </a:rPr>
              <a:t>Must </a:t>
            </a:r>
            <a:r>
              <a:rPr lang="en-US" altLang="zh-TW" sz="4800" b="1" dirty="0">
                <a:solidFill>
                  <a:srgbClr val="002060"/>
                </a:solidFill>
                <a:ea typeface="新細明體" charset="-120"/>
              </a:rPr>
              <a:t>I empty-handed go?</a:t>
            </a:r>
          </a:p>
        </p:txBody>
      </p:sp>
    </p:spTree>
    <p:extLst>
      <p:ext uri="{BB962C8B-B14F-4D97-AF65-F5344CB8AC3E}">
        <p14:creationId xmlns:p14="http://schemas.microsoft.com/office/powerpoint/2010/main" val="92997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astel Green Background for PPT a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76202" y="0"/>
            <a:ext cx="123444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>
          <a:xfrm>
            <a:off x="1295400" y="821635"/>
            <a:ext cx="9601200" cy="5181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C00000"/>
                </a:solidFill>
                <a:ea typeface="華康儷中黑"/>
                <a:cs typeface="華康儷中黑"/>
              </a:rPr>
              <a:t>今</a:t>
            </a:r>
            <a:r>
              <a:rPr lang="zh-TW" altLang="en-US" sz="6000" b="1" dirty="0">
                <a:solidFill>
                  <a:srgbClr val="C00000"/>
                </a:solidFill>
                <a:ea typeface="華康儷中黑"/>
                <a:cs typeface="華康儷中黑"/>
              </a:rPr>
              <a:t>日見主我不畏縮</a:t>
            </a:r>
          </a:p>
          <a:p>
            <a:pPr algn="ctr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C00000"/>
                </a:solidFill>
                <a:ea typeface="華康儷中黑"/>
                <a:cs typeface="華康儷中黑"/>
              </a:rPr>
              <a:t>因</a:t>
            </a:r>
            <a:r>
              <a:rPr lang="zh-TW" altLang="en-US" sz="6000" b="1" dirty="0">
                <a:solidFill>
                  <a:srgbClr val="C00000"/>
                </a:solidFill>
                <a:ea typeface="華康儷中黑"/>
                <a:cs typeface="華康儷中黑"/>
              </a:rPr>
              <a:t>主耶穌已救我</a:t>
            </a:r>
          </a:p>
          <a:p>
            <a:pPr lvl="0" algn="ctr">
              <a:buClr>
                <a:srgbClr val="93A299"/>
              </a:buClr>
              <a:buNone/>
            </a:pPr>
            <a:r>
              <a:rPr lang="en-US" altLang="zh-TW" sz="4800" b="1" dirty="0">
                <a:solidFill>
                  <a:srgbClr val="CC00CC"/>
                </a:solidFill>
                <a:ea typeface="新細明體" pitchFamily="18" charset="-120"/>
              </a:rPr>
              <a:t>   </a:t>
            </a:r>
            <a:endParaRPr lang="en-US" altLang="zh-TW" sz="4800" b="1" dirty="0" smtClean="0">
              <a:solidFill>
                <a:srgbClr val="CC00CC"/>
              </a:solidFill>
              <a:ea typeface="新細明體" pitchFamily="18" charset="-120"/>
            </a:endParaRPr>
          </a:p>
          <a:p>
            <a:pPr lvl="0" algn="ctr">
              <a:buClr>
                <a:srgbClr val="93A299"/>
              </a:buClr>
              <a:buNone/>
            </a:pPr>
            <a:r>
              <a:rPr lang="en-GB" altLang="zh-TW" sz="4800" b="1" dirty="0" smtClean="0">
                <a:solidFill>
                  <a:srgbClr val="002060"/>
                </a:solidFill>
                <a:ea typeface="新細明體" pitchFamily="18" charset="-120"/>
              </a:rPr>
              <a:t>Not </a:t>
            </a:r>
            <a:r>
              <a:rPr lang="en-GB" altLang="zh-TW" sz="4800" b="1" dirty="0">
                <a:solidFill>
                  <a:srgbClr val="002060"/>
                </a:solidFill>
                <a:ea typeface="新細明體" pitchFamily="18" charset="-120"/>
              </a:rPr>
              <a:t>at death I shrink nor falter,</a:t>
            </a:r>
            <a:endParaRPr lang="zh-TW" altLang="en-US" sz="4800" b="1" dirty="0">
              <a:solidFill>
                <a:srgbClr val="002060"/>
              </a:solidFill>
              <a:ea typeface="新細明體" pitchFamily="18" charset="-120"/>
            </a:endParaRPr>
          </a:p>
          <a:p>
            <a:pPr algn="ctr">
              <a:buFont typeface="Wingdings" pitchFamily="2" charset="2"/>
              <a:buNone/>
            </a:pPr>
            <a:r>
              <a:rPr lang="en-GB" altLang="zh-TW" sz="4800" b="1" dirty="0" smtClean="0">
                <a:solidFill>
                  <a:srgbClr val="002060"/>
                </a:solidFill>
                <a:ea typeface="新細明體" pitchFamily="18" charset="-120"/>
              </a:rPr>
              <a:t>For </a:t>
            </a:r>
            <a:r>
              <a:rPr lang="en-GB" altLang="zh-TW" sz="4800" b="1" dirty="0">
                <a:solidFill>
                  <a:srgbClr val="002060"/>
                </a:solidFill>
                <a:ea typeface="新細明體" pitchFamily="18" charset="-120"/>
              </a:rPr>
              <a:t>my </a:t>
            </a:r>
            <a:r>
              <a:rPr lang="en-GB" altLang="zh-TW" sz="4800" b="1" dirty="0" err="1">
                <a:solidFill>
                  <a:srgbClr val="002060"/>
                </a:solidFill>
                <a:ea typeface="新細明體" pitchFamily="18" charset="-120"/>
              </a:rPr>
              <a:t>Savior</a:t>
            </a:r>
            <a:r>
              <a:rPr lang="en-GB" altLang="zh-TW" sz="4800" b="1" dirty="0">
                <a:solidFill>
                  <a:srgbClr val="002060"/>
                </a:solidFill>
                <a:ea typeface="新細明體" pitchFamily="18" charset="-120"/>
              </a:rPr>
              <a:t> saves me now;</a:t>
            </a:r>
            <a:endParaRPr lang="en-US" altLang="zh-TW" sz="4800" b="1" dirty="0">
              <a:solidFill>
                <a:srgbClr val="002060"/>
              </a:solidFill>
              <a:ea typeface="新細明體" pitchFamily="18" charset="-120"/>
            </a:endParaRPr>
          </a:p>
          <a:p>
            <a:pPr marL="114300" indent="0" algn="ctr">
              <a:buNone/>
            </a:pPr>
            <a:r>
              <a:rPr lang="zh-TW" altLang="en-US" sz="4000" b="1" dirty="0">
                <a:solidFill>
                  <a:srgbClr val="CC00CC"/>
                </a:solidFill>
                <a:ea typeface="華康儷中黑"/>
                <a:cs typeface="華康儷中黑"/>
              </a:rPr>
              <a:t>      </a:t>
            </a:r>
            <a:endParaRPr lang="en-US" altLang="zh-TW" sz="3200" b="1" dirty="0">
              <a:solidFill>
                <a:srgbClr val="CC00CC"/>
              </a:solidFill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700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astel Green Background for PPT a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124968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>
          <a:xfrm>
            <a:off x="647700" y="886460"/>
            <a:ext cx="11201400" cy="508508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C00000"/>
                </a:solidFill>
                <a:ea typeface="華康儷中黑"/>
                <a:cs typeface="華康儷中黑"/>
              </a:rPr>
              <a:t>惟</a:t>
            </a:r>
            <a:r>
              <a:rPr lang="zh-TW" altLang="en-US" sz="6000" b="1" dirty="0">
                <a:solidFill>
                  <a:srgbClr val="C00000"/>
                </a:solidFill>
                <a:ea typeface="華康儷中黑"/>
                <a:cs typeface="華康儷中黑"/>
              </a:rPr>
              <a:t>有一事使我難過</a:t>
            </a:r>
          </a:p>
          <a:p>
            <a:pPr algn="ctr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C00000"/>
                </a:solidFill>
                <a:ea typeface="華康儷中黑"/>
                <a:cs typeface="華康儷中黑"/>
              </a:rPr>
              <a:t>空</a:t>
            </a:r>
            <a:r>
              <a:rPr lang="zh-TW" altLang="en-US" sz="6000" b="1" dirty="0">
                <a:solidFill>
                  <a:srgbClr val="C00000"/>
                </a:solidFill>
                <a:ea typeface="華康儷中黑"/>
                <a:cs typeface="華康儷中黑"/>
              </a:rPr>
              <a:t>著雙手未結果</a:t>
            </a:r>
          </a:p>
          <a:p>
            <a:pPr algn="ctr">
              <a:buFont typeface="Wingdings" pitchFamily="2" charset="2"/>
              <a:buNone/>
            </a:pPr>
            <a:r>
              <a:rPr lang="en-US" altLang="en-US" sz="3200" b="1" dirty="0">
                <a:solidFill>
                  <a:srgbClr val="CC00CC"/>
                </a:solidFill>
                <a:ea typeface="新細明體" pitchFamily="18" charset="-120"/>
              </a:rPr>
              <a:t>   </a:t>
            </a:r>
            <a:r>
              <a:rPr lang="en-US" altLang="zh-TW" sz="3200" b="1" dirty="0">
                <a:solidFill>
                  <a:srgbClr val="CC00CC"/>
                </a:solidFill>
                <a:ea typeface="新細明體" pitchFamily="18" charset="-120"/>
              </a:rPr>
              <a:t> </a:t>
            </a:r>
            <a:endParaRPr lang="en-US" altLang="zh-TW" sz="3200" b="1" dirty="0" smtClean="0">
              <a:solidFill>
                <a:srgbClr val="CC00CC"/>
              </a:solidFill>
              <a:ea typeface="新細明體" pitchFamily="18" charset="-120"/>
            </a:endParaRPr>
          </a:p>
          <a:p>
            <a:pPr algn="ctr">
              <a:buFont typeface="Wingdings" pitchFamily="2" charset="2"/>
              <a:buNone/>
            </a:pPr>
            <a:r>
              <a:rPr lang="en-GB" altLang="zh-TW" sz="4800" b="1" dirty="0" smtClean="0">
                <a:solidFill>
                  <a:srgbClr val="002060"/>
                </a:solidFill>
                <a:ea typeface="新細明體" pitchFamily="18" charset="-120"/>
              </a:rPr>
              <a:t>But </a:t>
            </a:r>
            <a:r>
              <a:rPr lang="en-GB" altLang="zh-TW" sz="4800" b="1" dirty="0">
                <a:solidFill>
                  <a:srgbClr val="002060"/>
                </a:solidFill>
                <a:ea typeface="新細明體" pitchFamily="18" charset="-120"/>
              </a:rPr>
              <a:t>to meet Him empty-handed</a:t>
            </a:r>
            <a:r>
              <a:rPr lang="en-GB" altLang="zh-TW" sz="4800" b="1" dirty="0" smtClean="0">
                <a:solidFill>
                  <a:srgbClr val="002060"/>
                </a:solidFill>
                <a:ea typeface="新細明體" pitchFamily="18" charset="-120"/>
              </a:rPr>
              <a:t>,</a:t>
            </a:r>
          </a:p>
          <a:p>
            <a:pPr algn="ctr">
              <a:buFont typeface="Wingdings" pitchFamily="2" charset="2"/>
              <a:buNone/>
            </a:pPr>
            <a:r>
              <a:rPr lang="en-GB" altLang="zh-TW" sz="4800" b="1" dirty="0" smtClean="0">
                <a:solidFill>
                  <a:srgbClr val="002060"/>
                </a:solidFill>
                <a:ea typeface="新細明體" pitchFamily="18" charset="-120"/>
              </a:rPr>
              <a:t>Thought </a:t>
            </a:r>
            <a:r>
              <a:rPr lang="en-GB" altLang="zh-TW" sz="4800" b="1" dirty="0">
                <a:solidFill>
                  <a:srgbClr val="002060"/>
                </a:solidFill>
                <a:ea typeface="新細明體" pitchFamily="18" charset="-120"/>
              </a:rPr>
              <a:t>of that now clouds my brow.</a:t>
            </a:r>
            <a:endParaRPr lang="en-US" altLang="zh-TW" sz="4800" b="1" dirty="0">
              <a:solidFill>
                <a:srgbClr val="002060"/>
              </a:solidFill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375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astel Green Background for PPT a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7" name="Rectangle 2"/>
          <p:cNvSpPr>
            <a:spLocks noGrp="1" noChangeArrowheads="1"/>
          </p:cNvSpPr>
          <p:nvPr>
            <p:ph idx="1"/>
          </p:nvPr>
        </p:nvSpPr>
        <p:spPr>
          <a:xfrm>
            <a:off x="990600" y="886460"/>
            <a:ext cx="10210800" cy="5085080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None/>
              <a:defRPr/>
            </a:pPr>
            <a:r>
              <a:rPr lang="zh-TW" altLang="en-US" sz="6000" b="1" dirty="0">
                <a:solidFill>
                  <a:srgbClr val="C00000"/>
                </a:solidFill>
                <a:ea typeface="華康儷中黑" pitchFamily="1" charset="-120"/>
              </a:rPr>
              <a:t>工尚未成我即去乎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何</a:t>
            </a:r>
            <a:r>
              <a:rPr lang="zh-TW" altLang="en-US" sz="6000" b="1" dirty="0">
                <a:solidFill>
                  <a:srgbClr val="C00000"/>
                </a:solidFill>
                <a:ea typeface="華康儷中黑" pitchFamily="1" charset="-120"/>
              </a:rPr>
              <a:t>能如此見恩主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altLang="zh-TW" sz="4000" b="1" dirty="0">
                <a:solidFill>
                  <a:srgbClr val="CC00CC"/>
                </a:solidFill>
                <a:ea typeface="新細明體" charset="-120"/>
              </a:rPr>
              <a:t>           </a:t>
            </a:r>
            <a:endParaRPr lang="en-US" altLang="zh-TW" sz="4000" b="1" dirty="0" smtClean="0">
              <a:solidFill>
                <a:srgbClr val="CC00CC"/>
              </a:solidFill>
              <a:ea typeface="新細明體" charset="-120"/>
            </a:endParaRP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GB" altLang="zh-TW" sz="4800" b="1" dirty="0" smtClean="0">
                <a:solidFill>
                  <a:srgbClr val="002060"/>
                </a:solidFill>
                <a:ea typeface="新細明體" charset="-120"/>
              </a:rPr>
              <a:t>"</a:t>
            </a:r>
            <a:r>
              <a:rPr lang="en-GB" altLang="zh-TW" sz="4800" b="1" dirty="0">
                <a:solidFill>
                  <a:srgbClr val="002060"/>
                </a:solidFill>
                <a:ea typeface="新細明體" charset="-120"/>
              </a:rPr>
              <a:t>Must I go, and empty-handed</a:t>
            </a:r>
            <a:r>
              <a:rPr lang="en-GB" altLang="zh-TW" sz="4800" b="1" dirty="0" smtClean="0">
                <a:solidFill>
                  <a:srgbClr val="002060"/>
                </a:solidFill>
                <a:ea typeface="新細明體" charset="-120"/>
              </a:rPr>
              <a:t>?“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GB" altLang="zh-TW" sz="4800" b="1" dirty="0" smtClean="0">
                <a:solidFill>
                  <a:srgbClr val="002060"/>
                </a:solidFill>
                <a:ea typeface="新細明體" charset="-120"/>
              </a:rPr>
              <a:t>Must </a:t>
            </a:r>
            <a:r>
              <a:rPr lang="en-GB" altLang="zh-TW" sz="4800" b="1" dirty="0">
                <a:solidFill>
                  <a:srgbClr val="002060"/>
                </a:solidFill>
                <a:ea typeface="新細明體" charset="-120"/>
              </a:rPr>
              <a:t>I meet my </a:t>
            </a:r>
            <a:r>
              <a:rPr lang="en-GB" altLang="zh-TW" sz="4800" b="1" dirty="0" err="1">
                <a:solidFill>
                  <a:srgbClr val="002060"/>
                </a:solidFill>
                <a:ea typeface="新細明體" charset="-120"/>
              </a:rPr>
              <a:t>Savior</a:t>
            </a:r>
            <a:r>
              <a:rPr lang="en-GB" altLang="zh-TW" sz="4800" b="1" dirty="0">
                <a:solidFill>
                  <a:srgbClr val="002060"/>
                </a:solidFill>
                <a:ea typeface="新細明體" charset="-120"/>
              </a:rPr>
              <a:t> so</a:t>
            </a:r>
            <a:r>
              <a:rPr lang="en-GB" altLang="zh-TW" sz="4800" b="1" dirty="0" smtClean="0">
                <a:solidFill>
                  <a:srgbClr val="002060"/>
                </a:solidFill>
                <a:ea typeface="新細明體" charset="-120"/>
              </a:rPr>
              <a:t>?</a:t>
            </a:r>
            <a:r>
              <a:rPr lang="zh-TW" altLang="en-US" sz="4800" b="1" dirty="0" smtClean="0">
                <a:solidFill>
                  <a:srgbClr val="CC00CC"/>
                </a:solidFill>
                <a:ea typeface="華康儷中黑" pitchFamily="1" charset="-120"/>
              </a:rPr>
              <a:t>         </a:t>
            </a:r>
            <a:endParaRPr lang="en-US" altLang="zh-TW" sz="3200" b="1" dirty="0">
              <a:solidFill>
                <a:srgbClr val="CC00CC"/>
              </a:solidFill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433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astel Green Background for PPT a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2" y="0"/>
            <a:ext cx="122682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7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914400"/>
            <a:ext cx="11506200" cy="5277678"/>
          </a:xfrm>
        </p:spPr>
        <p:txBody>
          <a:bodyPr rtlCol="0">
            <a:normAutofit/>
          </a:bodyPr>
          <a:lstStyle/>
          <a:p>
            <a:pPr marL="114300" lvl="0" indent="0" algn="ctr" fontAlgn="auto">
              <a:spcAft>
                <a:spcPts val="0"/>
              </a:spcAft>
              <a:buClr>
                <a:srgbClr val="93A299"/>
              </a:buClr>
              <a:buNone/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未</a:t>
            </a:r>
            <a:r>
              <a:rPr lang="zh-TW" altLang="en-US" sz="6000" b="1" dirty="0">
                <a:solidFill>
                  <a:srgbClr val="C00000"/>
                </a:solidFill>
                <a:ea typeface="華康儷中黑" pitchFamily="1" charset="-120"/>
              </a:rPr>
              <a:t>領一</a:t>
            </a: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人</a:t>
            </a:r>
            <a:r>
              <a:rPr lang="zh-CN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来</a:t>
            </a: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歸耶穌</a:t>
            </a:r>
            <a:endParaRPr lang="en-US" altLang="zh-CN" sz="6000" b="1" dirty="0" smtClean="0">
              <a:solidFill>
                <a:srgbClr val="C00000"/>
              </a:solidFill>
              <a:ea typeface="華康儷中黑" pitchFamily="1" charset="-120"/>
            </a:endParaRPr>
          </a:p>
          <a:p>
            <a:pPr marL="114300" lvl="0" indent="0" algn="ctr" fontAlgn="auto">
              <a:spcAft>
                <a:spcPts val="0"/>
              </a:spcAft>
              <a:buClr>
                <a:srgbClr val="93A299"/>
              </a:buClr>
              <a:buNone/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豈</a:t>
            </a:r>
            <a:r>
              <a:rPr lang="zh-TW" altLang="en-US" sz="6000" b="1" dirty="0">
                <a:solidFill>
                  <a:srgbClr val="C00000"/>
                </a:solidFill>
                <a:ea typeface="華康儷中黑" pitchFamily="1" charset="-120"/>
              </a:rPr>
              <a:t>可空手回天</a:t>
            </a:r>
            <a:r>
              <a:rPr lang="zh-TW" altLang="en-US" sz="6000" b="1" dirty="0" smtClean="0">
                <a:solidFill>
                  <a:srgbClr val="C00000"/>
                </a:solidFill>
                <a:ea typeface="華康儷中黑" pitchFamily="1" charset="-120"/>
              </a:rPr>
              <a:t>府</a:t>
            </a:r>
            <a:endParaRPr lang="zh-TW" altLang="en-US" sz="6000" b="1" dirty="0">
              <a:solidFill>
                <a:srgbClr val="C00000"/>
              </a:solidFill>
              <a:ea typeface="華康儷中黑" pitchFamily="1" charset="-120"/>
            </a:endParaRPr>
          </a:p>
          <a:p>
            <a:pPr marL="114300" indent="0" algn="ctr" fontAlgn="auto">
              <a:spcAft>
                <a:spcPts val="0"/>
              </a:spcAft>
              <a:buNone/>
              <a:defRPr/>
            </a:pPr>
            <a:endParaRPr lang="zh-TW" altLang="en-US" sz="4800" b="1" dirty="0">
              <a:solidFill>
                <a:srgbClr val="CC00CC"/>
              </a:solidFill>
              <a:ea typeface="華康儷中黑" pitchFamily="1" charset="-120"/>
            </a:endParaRP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altLang="zh-TW" sz="4000" b="1" dirty="0">
                <a:solidFill>
                  <a:srgbClr val="CC00CC"/>
                </a:solidFill>
                <a:ea typeface="新細明體" charset="-120"/>
              </a:rPr>
              <a:t>   </a:t>
            </a:r>
            <a:r>
              <a:rPr lang="en-GB" altLang="zh-TW" sz="4800" b="1" dirty="0">
                <a:solidFill>
                  <a:srgbClr val="002060"/>
                </a:solidFill>
                <a:ea typeface="新細明體" charset="-120"/>
              </a:rPr>
              <a:t>Not one soul with which to greet Him:</a:t>
            </a:r>
            <a:endParaRPr lang="en-US" altLang="zh-TW" sz="4800" b="1" dirty="0">
              <a:solidFill>
                <a:srgbClr val="002060"/>
              </a:solidFill>
              <a:ea typeface="新細明體" charset="-120"/>
            </a:endParaRPr>
          </a:p>
          <a:p>
            <a:pPr marL="114300" indent="0" algn="ctr" fontAlgn="auto">
              <a:spcAft>
                <a:spcPts val="0"/>
              </a:spcAft>
              <a:buNone/>
              <a:defRPr/>
            </a:pPr>
            <a:r>
              <a:rPr lang="en-US" altLang="zh-TW" sz="4800" b="1" dirty="0" smtClean="0">
                <a:solidFill>
                  <a:srgbClr val="002060"/>
                </a:solidFill>
                <a:ea typeface="新細明體" charset="-120"/>
              </a:rPr>
              <a:t>Must </a:t>
            </a:r>
            <a:r>
              <a:rPr lang="en-US" altLang="zh-TW" sz="4800" b="1" dirty="0">
                <a:solidFill>
                  <a:srgbClr val="002060"/>
                </a:solidFill>
                <a:ea typeface="新細明體" charset="-120"/>
              </a:rPr>
              <a:t>I empty-handed go?</a:t>
            </a:r>
          </a:p>
        </p:txBody>
      </p:sp>
    </p:spTree>
    <p:extLst>
      <p:ext uri="{BB962C8B-B14F-4D97-AF65-F5344CB8AC3E}">
        <p14:creationId xmlns:p14="http://schemas.microsoft.com/office/powerpoint/2010/main" val="194029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11323</TotalTime>
  <Words>516</Words>
  <Application>Microsoft Office PowerPoint</Application>
  <PresentationFormat>Custom</PresentationFormat>
  <Paragraphs>87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自訂設計</vt:lpstr>
      <vt:lpstr>Apothecary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Lu-Tao Wang</dc:creator>
  <cp:lastModifiedBy>wangps</cp:lastModifiedBy>
  <cp:revision>590</cp:revision>
  <dcterms:created xsi:type="dcterms:W3CDTF">1999-09-19T02:56:02Z</dcterms:created>
  <dcterms:modified xsi:type="dcterms:W3CDTF">2024-10-25T00:52:21Z</dcterms:modified>
</cp:coreProperties>
</file>